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52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101" d="100"/>
          <a:sy n="101" d="100"/>
        </p:scale>
        <p:origin x="96" y="4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itra Vedullapalli" userId="690d7297-6e05-4918-97d0-37f157e654c6" providerId="ADAL" clId="{971DD202-7E82-47A9-9D80-90C70A63316F}"/>
    <pc:docChg chg="delSld">
      <pc:chgData name="Chaitra Vedullapalli" userId="690d7297-6e05-4918-97d0-37f157e654c6" providerId="ADAL" clId="{971DD202-7E82-47A9-9D80-90C70A63316F}" dt="2020-05-27T22:16:56.019" v="5" actId="2696"/>
      <pc:docMkLst>
        <pc:docMk/>
      </pc:docMkLst>
      <pc:sldChg chg="del">
        <pc:chgData name="Chaitra Vedullapalli" userId="690d7297-6e05-4918-97d0-37f157e654c6" providerId="ADAL" clId="{971DD202-7E82-47A9-9D80-90C70A63316F}" dt="2020-05-27T22:16:55.951" v="0" actId="2696"/>
        <pc:sldMkLst>
          <pc:docMk/>
          <pc:sldMk cId="1086877898" sldId="527"/>
        </pc:sldMkLst>
      </pc:sldChg>
      <pc:sldChg chg="del">
        <pc:chgData name="Chaitra Vedullapalli" userId="690d7297-6e05-4918-97d0-37f157e654c6" providerId="ADAL" clId="{971DD202-7E82-47A9-9D80-90C70A63316F}" dt="2020-05-27T22:16:55.975" v="2" actId="2696"/>
        <pc:sldMkLst>
          <pc:docMk/>
          <pc:sldMk cId="3384935820" sldId="531"/>
        </pc:sldMkLst>
      </pc:sldChg>
      <pc:sldChg chg="del">
        <pc:chgData name="Chaitra Vedullapalli" userId="690d7297-6e05-4918-97d0-37f157e654c6" providerId="ADAL" clId="{971DD202-7E82-47A9-9D80-90C70A63316F}" dt="2020-05-27T22:16:56.005" v="4" actId="2696"/>
        <pc:sldMkLst>
          <pc:docMk/>
          <pc:sldMk cId="13673756" sldId="532"/>
        </pc:sldMkLst>
      </pc:sldChg>
      <pc:sldChg chg="del">
        <pc:chgData name="Chaitra Vedullapalli" userId="690d7297-6e05-4918-97d0-37f157e654c6" providerId="ADAL" clId="{971DD202-7E82-47A9-9D80-90C70A63316F}" dt="2020-05-27T22:16:55.992" v="3" actId="2696"/>
        <pc:sldMkLst>
          <pc:docMk/>
          <pc:sldMk cId="1605901673" sldId="533"/>
        </pc:sldMkLst>
      </pc:sldChg>
      <pc:sldChg chg="del">
        <pc:chgData name="Chaitra Vedullapalli" userId="690d7297-6e05-4918-97d0-37f157e654c6" providerId="ADAL" clId="{971DD202-7E82-47A9-9D80-90C70A63316F}" dt="2020-05-27T22:16:56.019" v="5" actId="2696"/>
        <pc:sldMkLst>
          <pc:docMk/>
          <pc:sldMk cId="2703613162" sldId="534"/>
        </pc:sldMkLst>
      </pc:sldChg>
      <pc:sldChg chg="del">
        <pc:chgData name="Chaitra Vedullapalli" userId="690d7297-6e05-4918-97d0-37f157e654c6" providerId="ADAL" clId="{971DD202-7E82-47A9-9D80-90C70A63316F}" dt="2020-05-27T22:16:55.964" v="1" actId="2696"/>
        <pc:sldMkLst>
          <pc:docMk/>
          <pc:sldMk cId="3738264695" sldId="53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9F65FA-BF08-4776-8596-6E7A4F775EB9}" type="datetimeFigureOut">
              <a:rPr lang="en-US" smtClean="0"/>
              <a:t>5/27/2020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11245D-066C-4CFE-A9E2-73EEBC9AED4E}" type="slidenum">
              <a:rPr lang="en-US" smtClean="0"/>
              <a:t>‹#›</a:t>
            </a:fld>
            <a:endParaRPr lang="en-US"/>
          </a:p>
        </p:txBody>
      </p:sp>
    </p:spTree>
    <p:extLst>
      <p:ext uri="{BB962C8B-B14F-4D97-AF65-F5344CB8AC3E}">
        <p14:creationId xmlns:p14="http://schemas.microsoft.com/office/powerpoint/2010/main" val="816773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l" defTabSz="914099" rtl="0" eaLnBrk="0" fontAlgn="auto" latinLnBrk="0" hangingPunct="0">
              <a:lnSpc>
                <a:spcPct val="100000"/>
              </a:lnSpc>
              <a:spcBef>
                <a:spcPts val="0"/>
              </a:spcBef>
              <a:spcAft>
                <a:spcPts val="0"/>
              </a:spcAft>
              <a:buClrTx/>
              <a:buSzTx/>
              <a:buFontTx/>
              <a:buNone/>
              <a:tabLst/>
              <a:defRPr/>
            </a:pPr>
            <a:r>
              <a:rPr kumimoji="0" lang="en-US" sz="400" b="0" i="0" u="none" strike="noStrike" kern="1200" cap="none" spc="0" normalizeH="0" baseline="0" noProof="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kumimoji="0" lang="en-US" sz="400" b="0" i="0" u="none" strike="noStrike" kern="1200" cap="none" spc="0" normalizeH="0" baseline="0" noProof="0" dirty="0">
              <a:ln>
                <a:noFill/>
              </a:ln>
              <a:gradFill>
                <a:gsLst>
                  <a:gs pos="0">
                    <a:prstClr val="black"/>
                  </a:gs>
                  <a:gs pos="100000">
                    <a:prstClr val="black"/>
                  </a:gs>
                </a:gsLst>
                <a:lin ang="5400000" scaled="0"/>
              </a:gradFill>
              <a:effectLst/>
              <a:uLnTx/>
              <a:uFillTx/>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CFA94A-519F-445C-B30C-9E76FA6A2031}" type="datetime8">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5/27/2020 3:15 PM</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Slide Number Placeholder 6"/>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008EB6-D09E-4580-8CD6-DDB14511944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39242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le Slide w/Photo">
    <p:spTree>
      <p:nvGrpSpPr>
        <p:cNvPr id="1" name=""/>
        <p:cNvGrpSpPr/>
        <p:nvPr/>
      </p:nvGrpSpPr>
      <p:grpSpPr>
        <a:xfrm>
          <a:off x="0" y="0"/>
          <a:ext cx="0" cy="0"/>
          <a:chOff x="0" y="0"/>
          <a:chExt cx="0" cy="0"/>
        </a:xfrm>
      </p:grpSpPr>
      <p:pic>
        <p:nvPicPr>
          <p:cNvPr id="39" name="Picture 38" descr="A view of a city street&#10;&#10;Description generated with very high confidence">
            <a:extLst>
              <a:ext uri="{FF2B5EF4-FFF2-40B4-BE49-F238E27FC236}">
                <a16:creationId xmlns:a16="http://schemas.microsoft.com/office/drawing/2014/main" id="{8C7239D9-9AC9-4958-B036-079F6E78D6AB}"/>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38" name="Rectangle 37"/>
          <p:cNvSpPr/>
          <p:nvPr/>
        </p:nvSpPr>
        <p:spPr>
          <a:xfrm>
            <a:off x="0" y="0"/>
            <a:ext cx="12192000" cy="6858000"/>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57200" y="2202008"/>
            <a:ext cx="8840624" cy="2387600"/>
          </a:xfrm>
        </p:spPr>
        <p:txBody>
          <a:bodyPr anchor="b"/>
          <a:lstStyle>
            <a:lvl1pPr algn="l" defTabSz="914400" rtl="0" eaLnBrk="1" latinLnBrk="0" hangingPunct="1">
              <a:lnSpc>
                <a:spcPct val="90000"/>
              </a:lnSpc>
              <a:spcBef>
                <a:spcPct val="0"/>
              </a:spcBef>
              <a:buNone/>
              <a:defRPr lang="en-US" sz="6000" b="1" kern="1200" dirty="0">
                <a:solidFill>
                  <a:schemeClr val="bg1"/>
                </a:solidFill>
                <a:latin typeface="+mj-lt"/>
                <a:ea typeface="+mj-ea"/>
                <a:cs typeface="+mj-cs"/>
              </a:defRPr>
            </a:lvl1pPr>
          </a:lstStyle>
          <a:p>
            <a:r>
              <a:rPr lang="en-US" dirty="0"/>
              <a:t>Click to edit Master </a:t>
            </a:r>
            <a:br>
              <a:rPr lang="en-US" dirty="0"/>
            </a:br>
            <a:r>
              <a:rPr lang="en-US" dirty="0"/>
              <a:t>title style</a:t>
            </a:r>
          </a:p>
        </p:txBody>
      </p:sp>
      <p:sp>
        <p:nvSpPr>
          <p:cNvPr id="3" name="Subtitle 2"/>
          <p:cNvSpPr>
            <a:spLocks noGrp="1"/>
          </p:cNvSpPr>
          <p:nvPr>
            <p:ph type="subTitle" idx="1"/>
          </p:nvPr>
        </p:nvSpPr>
        <p:spPr>
          <a:xfrm>
            <a:off x="457200" y="4681683"/>
            <a:ext cx="8840624" cy="7905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Content Placeholder 7"/>
          <p:cNvSpPr>
            <a:spLocks noGrp="1"/>
          </p:cNvSpPr>
          <p:nvPr>
            <p:ph sz="quarter" idx="12" hasCustomPrompt="1"/>
          </p:nvPr>
        </p:nvSpPr>
        <p:spPr>
          <a:xfrm>
            <a:off x="457200" y="5689600"/>
            <a:ext cx="8840788" cy="444500"/>
          </a:xfrm>
        </p:spPr>
        <p:txBody>
          <a:bodyPr anchor="ctr">
            <a:normAutofit/>
          </a:bodyPr>
          <a:lstStyle>
            <a:lvl1pPr marL="0" indent="0">
              <a:buNone/>
              <a:defRPr sz="1600">
                <a:solidFill>
                  <a:schemeClr val="accent6"/>
                </a:solidFill>
              </a:defRPr>
            </a:lvl1pPr>
          </a:lstStyle>
          <a:p>
            <a:pPr lvl="0"/>
            <a:r>
              <a:rPr lang="en-US" dirty="0"/>
              <a:t>Speaker name</a:t>
            </a:r>
          </a:p>
        </p:txBody>
      </p:sp>
    </p:spTree>
    <p:extLst>
      <p:ext uri="{BB962C8B-B14F-4D97-AF65-F5344CB8AC3E}">
        <p14:creationId xmlns:p14="http://schemas.microsoft.com/office/powerpoint/2010/main" val="3134471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Content and Headings ">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45892"/>
            <a:ext cx="5181600" cy="500960"/>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224018"/>
            <a:ext cx="5181600" cy="39100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51612" y="1638300"/>
            <a:ext cx="5183188" cy="500960"/>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1612" y="2216426"/>
            <a:ext cx="5183188" cy="39176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2B9C766D-7F30-F34D-AA30-DB3406C85ECF}" type="slidenum">
              <a:rPr lang="en-US" smtClean="0"/>
              <a:pPr/>
              <a:t>‹#›</a:t>
            </a:fld>
            <a:endParaRPr lang="en-US" dirty="0"/>
          </a:p>
        </p:txBody>
      </p:sp>
      <p:sp>
        <p:nvSpPr>
          <p:cNvPr id="13" name="Title 12"/>
          <p:cNvSpPr>
            <a:spLocks noGrp="1"/>
          </p:cNvSpPr>
          <p:nvPr>
            <p:ph type="title"/>
          </p:nvPr>
        </p:nvSpPr>
        <p:spPr/>
        <p:txBody>
          <a:bodyPr/>
          <a:lstStyle/>
          <a:p>
            <a:r>
              <a:rPr lang="en-US"/>
              <a:t>Click to edit Master title style</a:t>
            </a:r>
          </a:p>
        </p:txBody>
      </p:sp>
      <p:sp>
        <p:nvSpPr>
          <p:cNvPr id="12" name="Footer Placeholder 4"/>
          <p:cNvSpPr>
            <a:spLocks noGrp="1"/>
          </p:cNvSpPr>
          <p:nvPr>
            <p:ph type="ftr" sz="quarter" idx="1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endParaRPr lang="en-US" dirty="0"/>
          </a:p>
        </p:txBody>
      </p:sp>
      <p:sp>
        <p:nvSpPr>
          <p:cNvPr id="14" name="Date Placeholder 3"/>
          <p:cNvSpPr>
            <a:spLocks noGrp="1"/>
          </p:cNvSpPr>
          <p:nvPr>
            <p:ph type="dt" sz="half" idx="14"/>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1508847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wo Content, Subtitle and Headings ">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79380"/>
            <a:ext cx="5181600" cy="500960"/>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57506"/>
            <a:ext cx="5181600" cy="37768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51612" y="1771788"/>
            <a:ext cx="5183188" cy="500960"/>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1612" y="2349914"/>
            <a:ext cx="5183188" cy="37841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2B9C766D-7F30-F34D-AA30-DB3406C85ECF}" type="slidenum">
              <a:rPr lang="en-US" smtClean="0"/>
              <a:pPr/>
              <a:t>‹#›</a:t>
            </a:fld>
            <a:endParaRPr lang="en-US" dirty="0"/>
          </a:p>
        </p:txBody>
      </p:sp>
      <p:sp>
        <p:nvSpPr>
          <p:cNvPr id="14" name="Title 13"/>
          <p:cNvSpPr>
            <a:spLocks noGrp="1"/>
          </p:cNvSpPr>
          <p:nvPr>
            <p:ph type="title"/>
          </p:nvPr>
        </p:nvSpPr>
        <p:spPr>
          <a:xfrm>
            <a:off x="457200" y="457199"/>
            <a:ext cx="11277600" cy="674275"/>
          </a:xfrm>
        </p:spPr>
        <p:txBody>
          <a:bodyPr/>
          <a:lstStyle/>
          <a:p>
            <a:r>
              <a:rPr lang="en-US"/>
              <a:t>Click to edit Master title style</a:t>
            </a:r>
            <a:endParaRPr lang="en-US" dirty="0"/>
          </a:p>
        </p:txBody>
      </p:sp>
      <p:sp>
        <p:nvSpPr>
          <p:cNvPr id="17" name="Text Placeholder 16"/>
          <p:cNvSpPr>
            <a:spLocks noGrp="1"/>
          </p:cNvSpPr>
          <p:nvPr>
            <p:ph type="body" sz="quarter" idx="14"/>
          </p:nvPr>
        </p:nvSpPr>
        <p:spPr>
          <a:xfrm>
            <a:off x="457200" y="1134371"/>
            <a:ext cx="11277600" cy="403225"/>
          </a:xfrm>
        </p:spPr>
        <p:txBody>
          <a:bodyPr anchor="ctr">
            <a:normAutofit/>
          </a:bodyPr>
          <a:lstStyle>
            <a:lvl1pPr marL="0" indent="0">
              <a:buNone/>
              <a:defRPr sz="2000">
                <a:solidFill>
                  <a:schemeClr val="accent4"/>
                </a:solidFill>
              </a:defRPr>
            </a:lvl1pPr>
          </a:lstStyle>
          <a:p>
            <a:pPr lvl="0"/>
            <a:r>
              <a:rPr lang="en-US"/>
              <a:t>Edit Master text styles</a:t>
            </a:r>
          </a:p>
        </p:txBody>
      </p:sp>
      <p:sp>
        <p:nvSpPr>
          <p:cNvPr id="12" name="Footer Placeholder 4"/>
          <p:cNvSpPr>
            <a:spLocks noGrp="1"/>
          </p:cNvSpPr>
          <p:nvPr>
            <p:ph type="ftr" sz="quarter" idx="15"/>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endParaRPr lang="en-US" dirty="0"/>
          </a:p>
        </p:txBody>
      </p:sp>
      <p:sp>
        <p:nvSpPr>
          <p:cNvPr id="13" name="Date Placeholder 3"/>
          <p:cNvSpPr>
            <a:spLocks noGrp="1"/>
          </p:cNvSpPr>
          <p:nvPr>
            <p:ph type="dt" sz="half" idx="16"/>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3777273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C766D-7F30-F34D-AA30-DB3406C85ECF}"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
        <p:nvSpPr>
          <p:cNvPr id="9" name="Footer Placeholder 4"/>
          <p:cNvSpPr>
            <a:spLocks noGrp="1"/>
          </p:cNvSpPr>
          <p:nvPr>
            <p:ph type="ftr" sz="quarter" idx="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p>
        </p:txBody>
      </p:sp>
      <p:sp>
        <p:nvSpPr>
          <p:cNvPr id="10" name="Date Placeholder 3"/>
          <p:cNvSpPr>
            <a:spLocks noGrp="1"/>
          </p:cNvSpPr>
          <p:nvPr>
            <p:ph type="dt" sz="half" idx="2"/>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3791934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2B9C766D-7F30-F34D-AA30-DB3406C85ECF}" type="slidenum">
              <a:rPr lang="en-US" smtClean="0"/>
              <a:pPr/>
              <a:t>‹#›</a:t>
            </a:fld>
            <a:endParaRPr lang="en-US" dirty="0"/>
          </a:p>
        </p:txBody>
      </p:sp>
      <p:sp>
        <p:nvSpPr>
          <p:cNvPr id="9" name="Title 8"/>
          <p:cNvSpPr>
            <a:spLocks noGrp="1"/>
          </p:cNvSpPr>
          <p:nvPr>
            <p:ph type="title"/>
          </p:nvPr>
        </p:nvSpPr>
        <p:spPr>
          <a:xfrm>
            <a:off x="457200" y="457199"/>
            <a:ext cx="11277600" cy="677171"/>
          </a:xfrm>
        </p:spPr>
        <p:txBody>
          <a:bodyPr/>
          <a:lstStyle/>
          <a:p>
            <a:r>
              <a:rPr lang="en-US"/>
              <a:t>Click to edit Master title style</a:t>
            </a:r>
            <a:endParaRPr lang="en-US" dirty="0"/>
          </a:p>
        </p:txBody>
      </p:sp>
      <p:sp>
        <p:nvSpPr>
          <p:cNvPr id="12" name="Text Placeholder 11"/>
          <p:cNvSpPr>
            <a:spLocks noGrp="1"/>
          </p:cNvSpPr>
          <p:nvPr>
            <p:ph type="body" sz="quarter" idx="14"/>
          </p:nvPr>
        </p:nvSpPr>
        <p:spPr>
          <a:xfrm>
            <a:off x="457200" y="1134371"/>
            <a:ext cx="11277600" cy="403225"/>
          </a:xfrm>
        </p:spPr>
        <p:txBody>
          <a:bodyPr anchor="ctr">
            <a:normAutofit/>
          </a:bodyPr>
          <a:lstStyle>
            <a:lvl1pPr marL="0" indent="0">
              <a:buNone/>
              <a:defRPr sz="2000">
                <a:solidFill>
                  <a:schemeClr val="accent4"/>
                </a:solidFill>
              </a:defRPr>
            </a:lvl1pPr>
          </a:lstStyle>
          <a:p>
            <a:pPr lvl="0"/>
            <a:r>
              <a:rPr lang="en-US"/>
              <a:t>Edit Master text styles</a:t>
            </a:r>
          </a:p>
        </p:txBody>
      </p:sp>
      <p:sp>
        <p:nvSpPr>
          <p:cNvPr id="8" name="Footer Placeholder 4"/>
          <p:cNvSpPr>
            <a:spLocks noGrp="1"/>
          </p:cNvSpPr>
          <p:nvPr>
            <p:ph type="ftr" sz="quarter" idx="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endParaRPr lang="en-US" dirty="0"/>
          </a:p>
        </p:txBody>
      </p:sp>
      <p:sp>
        <p:nvSpPr>
          <p:cNvPr id="10" name="Date Placeholder 3"/>
          <p:cNvSpPr>
            <a:spLocks noGrp="1"/>
          </p:cNvSpPr>
          <p:nvPr>
            <p:ph type="dt" sz="half" idx="2"/>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2665296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B9C766D-7F30-F34D-AA30-DB3406C85ECF}" type="slidenum">
              <a:rPr lang="en-US" smtClean="0"/>
              <a:t>‹#›</a:t>
            </a:fld>
            <a:endParaRPr lang="en-US"/>
          </a:p>
        </p:txBody>
      </p:sp>
      <p:sp>
        <p:nvSpPr>
          <p:cNvPr id="7" name="Footer Placeholder 4"/>
          <p:cNvSpPr>
            <a:spLocks noGrp="1"/>
          </p:cNvSpPr>
          <p:nvPr>
            <p:ph type="ftr" sz="quarter" idx="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p>
        </p:txBody>
      </p:sp>
      <p:sp>
        <p:nvSpPr>
          <p:cNvPr id="8" name="Date Placeholder 3"/>
          <p:cNvSpPr>
            <a:spLocks noGrp="1"/>
          </p:cNvSpPr>
          <p:nvPr>
            <p:ph type="dt" sz="half" idx="2"/>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30656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Box &amp; Photo">
    <p:bg bwMode="lt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8927" y="1187620"/>
            <a:ext cx="4482436" cy="4482760"/>
          </a:xfrm>
        </p:spPr>
        <p:txBody>
          <a:bodyPr anchor="ctr"/>
          <a:lstStyle>
            <a:lvl1pPr>
              <a:defRPr sz="4705">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167068701"/>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2202008"/>
            <a:ext cx="8840624" cy="2387600"/>
          </a:xfrm>
        </p:spPr>
        <p:txBody>
          <a:bodyPr anchor="b"/>
          <a:lstStyle>
            <a:lvl1pPr algn="l">
              <a:defRPr sz="6000">
                <a:solidFill>
                  <a:schemeClr val="tx1"/>
                </a:solidFill>
              </a:defRPr>
            </a:lvl1pPr>
          </a:lstStyle>
          <a:p>
            <a:r>
              <a:rPr lang="en-US" dirty="0"/>
              <a:t>Click to edit Master </a:t>
            </a:r>
            <a:br>
              <a:rPr lang="en-US" dirty="0"/>
            </a:br>
            <a:r>
              <a:rPr lang="en-US" dirty="0"/>
              <a:t>title style</a:t>
            </a:r>
          </a:p>
        </p:txBody>
      </p:sp>
      <p:sp>
        <p:nvSpPr>
          <p:cNvPr id="3" name="Subtitle 2"/>
          <p:cNvSpPr>
            <a:spLocks noGrp="1"/>
          </p:cNvSpPr>
          <p:nvPr>
            <p:ph type="subTitle" idx="1"/>
          </p:nvPr>
        </p:nvSpPr>
        <p:spPr>
          <a:xfrm>
            <a:off x="457200" y="4681683"/>
            <a:ext cx="8840624" cy="790500"/>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Content Placeholder 7"/>
          <p:cNvSpPr>
            <a:spLocks noGrp="1"/>
          </p:cNvSpPr>
          <p:nvPr>
            <p:ph sz="quarter" idx="12"/>
          </p:nvPr>
        </p:nvSpPr>
        <p:spPr>
          <a:xfrm>
            <a:off x="457200" y="5689600"/>
            <a:ext cx="8840788" cy="444500"/>
          </a:xfrm>
        </p:spPr>
        <p:txBody>
          <a:bodyPr anchor="ctr">
            <a:normAutofit/>
          </a:bodyPr>
          <a:lstStyle>
            <a:lvl1pPr marL="0" indent="0">
              <a:buNone/>
              <a:defRPr sz="1600">
                <a:solidFill>
                  <a:schemeClr val="accent3"/>
                </a:solidFill>
              </a:defRPr>
            </a:lvl1pPr>
          </a:lstStyle>
          <a:p>
            <a:pPr lvl="0"/>
            <a:r>
              <a:rPr lang="en-US"/>
              <a:t>Click to edit Master text styles</a:t>
            </a:r>
          </a:p>
        </p:txBody>
      </p:sp>
      <p:grpSp>
        <p:nvGrpSpPr>
          <p:cNvPr id="36" name="Group 35"/>
          <p:cNvGrpSpPr/>
          <p:nvPr userDrawn="1"/>
        </p:nvGrpSpPr>
        <p:grpSpPr>
          <a:xfrm>
            <a:off x="457200" y="469791"/>
            <a:ext cx="5648055" cy="947021"/>
            <a:chOff x="457200" y="488079"/>
            <a:chExt cx="5648055" cy="947021"/>
          </a:xfrm>
        </p:grpSpPr>
        <p:grpSp>
          <p:nvGrpSpPr>
            <p:cNvPr id="11" name="Group 10"/>
            <p:cNvGrpSpPr/>
            <p:nvPr userDrawn="1"/>
          </p:nvGrpSpPr>
          <p:grpSpPr>
            <a:xfrm>
              <a:off x="3754287" y="488079"/>
              <a:ext cx="2350968" cy="947021"/>
              <a:chOff x="3578225" y="1146175"/>
              <a:chExt cx="5038725" cy="2111375"/>
            </a:xfrm>
          </p:grpSpPr>
          <p:sp>
            <p:nvSpPr>
              <p:cNvPr id="12" name="Freeform 5"/>
              <p:cNvSpPr>
                <a:spLocks noEditPoints="1"/>
              </p:cNvSpPr>
              <p:nvPr/>
            </p:nvSpPr>
            <p:spPr bwMode="auto">
              <a:xfrm>
                <a:off x="3578225" y="1146175"/>
                <a:ext cx="1725613" cy="498475"/>
              </a:xfrm>
              <a:custGeom>
                <a:avLst/>
                <a:gdLst>
                  <a:gd name="T0" fmla="*/ 0 w 1087"/>
                  <a:gd name="T1" fmla="*/ 0 h 314"/>
                  <a:gd name="T2" fmla="*/ 0 w 1087"/>
                  <a:gd name="T3" fmla="*/ 314 h 314"/>
                  <a:gd name="T4" fmla="*/ 0 w 1087"/>
                  <a:gd name="T5" fmla="*/ 314 h 314"/>
                  <a:gd name="T6" fmla="*/ 1087 w 1087"/>
                  <a:gd name="T7" fmla="*/ 314 h 314"/>
                  <a:gd name="T8" fmla="*/ 1087 w 1087"/>
                  <a:gd name="T9" fmla="*/ 0 h 314"/>
                  <a:gd name="T10" fmla="*/ 0 w 1087"/>
                  <a:gd name="T11" fmla="*/ 0 h 314"/>
                  <a:gd name="T12" fmla="*/ 1018 w 1087"/>
                  <a:gd name="T13" fmla="*/ 245 h 314"/>
                  <a:gd name="T14" fmla="*/ 69 w 1087"/>
                  <a:gd name="T15" fmla="*/ 245 h 314"/>
                  <a:gd name="T16" fmla="*/ 69 w 1087"/>
                  <a:gd name="T17" fmla="*/ 69 h 314"/>
                  <a:gd name="T18" fmla="*/ 1018 w 1087"/>
                  <a:gd name="T19" fmla="*/ 69 h 314"/>
                  <a:gd name="T20" fmla="*/ 1018 w 1087"/>
                  <a:gd name="T21" fmla="*/ 245 h 314"/>
                  <a:gd name="T22" fmla="*/ 1018 w 1087"/>
                  <a:gd name="T23" fmla="*/ 245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7" h="314">
                    <a:moveTo>
                      <a:pt x="0" y="0"/>
                    </a:moveTo>
                    <a:lnTo>
                      <a:pt x="0" y="314"/>
                    </a:lnTo>
                    <a:lnTo>
                      <a:pt x="0" y="314"/>
                    </a:lnTo>
                    <a:lnTo>
                      <a:pt x="1087" y="314"/>
                    </a:lnTo>
                    <a:lnTo>
                      <a:pt x="1087" y="0"/>
                    </a:lnTo>
                    <a:lnTo>
                      <a:pt x="0" y="0"/>
                    </a:lnTo>
                    <a:close/>
                    <a:moveTo>
                      <a:pt x="1018" y="245"/>
                    </a:moveTo>
                    <a:lnTo>
                      <a:pt x="69" y="245"/>
                    </a:lnTo>
                    <a:lnTo>
                      <a:pt x="69" y="69"/>
                    </a:lnTo>
                    <a:lnTo>
                      <a:pt x="1018" y="69"/>
                    </a:lnTo>
                    <a:lnTo>
                      <a:pt x="1018" y="245"/>
                    </a:lnTo>
                    <a:lnTo>
                      <a:pt x="1018" y="245"/>
                    </a:lnTo>
                    <a:close/>
                  </a:path>
                </a:pathLst>
              </a:custGeom>
              <a:solidFill>
                <a:srgbClr val="00B38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a:p>
            </p:txBody>
          </p:sp>
          <p:sp>
            <p:nvSpPr>
              <p:cNvPr id="13" name="Freeform 6"/>
              <p:cNvSpPr>
                <a:spLocks noEditPoints="1"/>
              </p:cNvSpPr>
              <p:nvPr/>
            </p:nvSpPr>
            <p:spPr bwMode="auto">
              <a:xfrm>
                <a:off x="3578225" y="1968500"/>
                <a:ext cx="5038725" cy="1289050"/>
              </a:xfrm>
              <a:custGeom>
                <a:avLst/>
                <a:gdLst>
                  <a:gd name="T0" fmla="*/ 80 w 1341"/>
                  <a:gd name="T1" fmla="*/ 52 h 342"/>
                  <a:gd name="T2" fmla="*/ 29 w 1341"/>
                  <a:gd name="T3" fmla="*/ 77 h 342"/>
                  <a:gd name="T4" fmla="*/ 212 w 1341"/>
                  <a:gd name="T5" fmla="*/ 93 h 342"/>
                  <a:gd name="T6" fmla="*/ 174 w 1341"/>
                  <a:gd name="T7" fmla="*/ 134 h 342"/>
                  <a:gd name="T8" fmla="*/ 272 w 1341"/>
                  <a:gd name="T9" fmla="*/ 132 h 342"/>
                  <a:gd name="T10" fmla="*/ 276 w 1341"/>
                  <a:gd name="T11" fmla="*/ 38 h 342"/>
                  <a:gd name="T12" fmla="*/ 327 w 1341"/>
                  <a:gd name="T13" fmla="*/ 132 h 342"/>
                  <a:gd name="T14" fmla="*/ 398 w 1341"/>
                  <a:gd name="T15" fmla="*/ 0 h 342"/>
                  <a:gd name="T16" fmla="*/ 402 w 1341"/>
                  <a:gd name="T17" fmla="*/ 134 h 342"/>
                  <a:gd name="T18" fmla="*/ 448 w 1341"/>
                  <a:gd name="T19" fmla="*/ 93 h 342"/>
                  <a:gd name="T20" fmla="*/ 448 w 1341"/>
                  <a:gd name="T21" fmla="*/ 74 h 342"/>
                  <a:gd name="T22" fmla="*/ 642 w 1341"/>
                  <a:gd name="T23" fmla="*/ 60 h 342"/>
                  <a:gd name="T24" fmla="*/ 642 w 1341"/>
                  <a:gd name="T25" fmla="*/ 131 h 342"/>
                  <a:gd name="T26" fmla="*/ 570 w 1341"/>
                  <a:gd name="T27" fmla="*/ 111 h 342"/>
                  <a:gd name="T28" fmla="*/ 530 w 1341"/>
                  <a:gd name="T29" fmla="*/ 60 h 342"/>
                  <a:gd name="T30" fmla="*/ 558 w 1341"/>
                  <a:gd name="T31" fmla="*/ 38 h 342"/>
                  <a:gd name="T32" fmla="*/ 738 w 1341"/>
                  <a:gd name="T33" fmla="*/ 89 h 342"/>
                  <a:gd name="T34" fmla="*/ 787 w 1341"/>
                  <a:gd name="T35" fmla="*/ 45 h 342"/>
                  <a:gd name="T36" fmla="*/ 736 w 1341"/>
                  <a:gd name="T37" fmla="*/ 65 h 342"/>
                  <a:gd name="T38" fmla="*/ 848 w 1341"/>
                  <a:gd name="T39" fmla="*/ 73 h 342"/>
                  <a:gd name="T40" fmla="*/ 876 w 1341"/>
                  <a:gd name="T41" fmla="*/ 73 h 342"/>
                  <a:gd name="T42" fmla="*/ 833 w 1341"/>
                  <a:gd name="T43" fmla="*/ 91 h 342"/>
                  <a:gd name="T44" fmla="*/ 965 w 1341"/>
                  <a:gd name="T45" fmla="*/ 43 h 342"/>
                  <a:gd name="T46" fmla="*/ 964 w 1341"/>
                  <a:gd name="T47" fmla="*/ 103 h 342"/>
                  <a:gd name="T48" fmla="*/ 1010 w 1341"/>
                  <a:gd name="T49" fmla="*/ 132 h 342"/>
                  <a:gd name="T50" fmla="*/ 1070 w 1341"/>
                  <a:gd name="T51" fmla="*/ 38 h 342"/>
                  <a:gd name="T52" fmla="*/ 1010 w 1341"/>
                  <a:gd name="T53" fmla="*/ 89 h 342"/>
                  <a:gd name="T54" fmla="*/ 1133 w 1341"/>
                  <a:gd name="T55" fmla="*/ 73 h 342"/>
                  <a:gd name="T56" fmla="*/ 1160 w 1341"/>
                  <a:gd name="T57" fmla="*/ 73 h 342"/>
                  <a:gd name="T58" fmla="*/ 1117 w 1341"/>
                  <a:gd name="T59" fmla="*/ 91 h 342"/>
                  <a:gd name="T60" fmla="*/ 1239 w 1341"/>
                  <a:gd name="T61" fmla="*/ 39 h 342"/>
                  <a:gd name="T62" fmla="*/ 1180 w 1341"/>
                  <a:gd name="T63" fmla="*/ 132 h 342"/>
                  <a:gd name="T64" fmla="*/ 1246 w 1341"/>
                  <a:gd name="T65" fmla="*/ 85 h 342"/>
                  <a:gd name="T66" fmla="*/ 1314 w 1341"/>
                  <a:gd name="T67" fmla="*/ 132 h 342"/>
                  <a:gd name="T68" fmla="*/ 1295 w 1341"/>
                  <a:gd name="T69" fmla="*/ 110 h 342"/>
                  <a:gd name="T70" fmla="*/ 18 w 1341"/>
                  <a:gd name="T71" fmla="*/ 231 h 342"/>
                  <a:gd name="T72" fmla="*/ 81 w 1341"/>
                  <a:gd name="T73" fmla="*/ 307 h 342"/>
                  <a:gd name="T74" fmla="*/ 164 w 1341"/>
                  <a:gd name="T75" fmla="*/ 307 h 342"/>
                  <a:gd name="T76" fmla="*/ 103 w 1341"/>
                  <a:gd name="T77" fmla="*/ 214 h 342"/>
                  <a:gd name="T78" fmla="*/ 252 w 1341"/>
                  <a:gd name="T79" fmla="*/ 229 h 342"/>
                  <a:gd name="T80" fmla="*/ 252 w 1341"/>
                  <a:gd name="T81" fmla="*/ 307 h 342"/>
                  <a:gd name="T82" fmla="*/ 211 w 1341"/>
                  <a:gd name="T83" fmla="*/ 214 h 342"/>
                  <a:gd name="T84" fmla="*/ 305 w 1341"/>
                  <a:gd name="T85" fmla="*/ 212 h 342"/>
                  <a:gd name="T86" fmla="*/ 338 w 1341"/>
                  <a:gd name="T87" fmla="*/ 285 h 342"/>
                  <a:gd name="T88" fmla="*/ 281 w 1341"/>
                  <a:gd name="T89" fmla="*/ 251 h 342"/>
                  <a:gd name="T90" fmla="*/ 403 w 1341"/>
                  <a:gd name="T91" fmla="*/ 229 h 342"/>
                  <a:gd name="T92" fmla="*/ 382 w 1341"/>
                  <a:gd name="T93" fmla="*/ 228 h 342"/>
                  <a:gd name="T94" fmla="*/ 430 w 1341"/>
                  <a:gd name="T95" fmla="*/ 342 h 342"/>
                  <a:gd name="T96" fmla="*/ 498 w 1341"/>
                  <a:gd name="T97" fmla="*/ 260 h 342"/>
                  <a:gd name="T98" fmla="*/ 577 w 1341"/>
                  <a:gd name="T99" fmla="*/ 212 h 342"/>
                  <a:gd name="T100" fmla="*/ 554 w 1341"/>
                  <a:gd name="T101" fmla="*/ 307 h 342"/>
                  <a:gd name="T102" fmla="*/ 623 w 1341"/>
                  <a:gd name="T103" fmla="*/ 187 h 342"/>
                  <a:gd name="T104" fmla="*/ 621 w 1341"/>
                  <a:gd name="T105" fmla="*/ 307 h 342"/>
                  <a:gd name="T106" fmla="*/ 644 w 1341"/>
                  <a:gd name="T107" fmla="*/ 300 h 342"/>
                  <a:gd name="T108" fmla="*/ 644 w 1341"/>
                  <a:gd name="T109" fmla="*/ 240 h 342"/>
                  <a:gd name="T110" fmla="*/ 661 w 1341"/>
                  <a:gd name="T111" fmla="*/ 238 h 342"/>
                  <a:gd name="T112" fmla="*/ 807 w 1341"/>
                  <a:gd name="T113" fmla="*/ 266 h 342"/>
                  <a:gd name="T114" fmla="*/ 772 w 1341"/>
                  <a:gd name="T115" fmla="*/ 309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41" h="342">
                    <a:moveTo>
                      <a:pt x="29" y="132"/>
                    </a:moveTo>
                    <a:cubicBezTo>
                      <a:pt x="0" y="132"/>
                      <a:pt x="0" y="132"/>
                      <a:pt x="0" y="132"/>
                    </a:cubicBezTo>
                    <a:cubicBezTo>
                      <a:pt x="0" y="0"/>
                      <a:pt x="0" y="0"/>
                      <a:pt x="0" y="0"/>
                    </a:cubicBezTo>
                    <a:cubicBezTo>
                      <a:pt x="29" y="0"/>
                      <a:pt x="29" y="0"/>
                      <a:pt x="29" y="0"/>
                    </a:cubicBezTo>
                    <a:cubicBezTo>
                      <a:pt x="29" y="52"/>
                      <a:pt x="29" y="52"/>
                      <a:pt x="29" y="52"/>
                    </a:cubicBezTo>
                    <a:cubicBezTo>
                      <a:pt x="80" y="52"/>
                      <a:pt x="80" y="52"/>
                      <a:pt x="80" y="52"/>
                    </a:cubicBezTo>
                    <a:cubicBezTo>
                      <a:pt x="80" y="0"/>
                      <a:pt x="80" y="0"/>
                      <a:pt x="80" y="0"/>
                    </a:cubicBezTo>
                    <a:cubicBezTo>
                      <a:pt x="109" y="0"/>
                      <a:pt x="109" y="0"/>
                      <a:pt x="109" y="0"/>
                    </a:cubicBezTo>
                    <a:cubicBezTo>
                      <a:pt x="109" y="132"/>
                      <a:pt x="109" y="132"/>
                      <a:pt x="109" y="132"/>
                    </a:cubicBezTo>
                    <a:cubicBezTo>
                      <a:pt x="80" y="132"/>
                      <a:pt x="80" y="132"/>
                      <a:pt x="80" y="132"/>
                    </a:cubicBezTo>
                    <a:cubicBezTo>
                      <a:pt x="80" y="77"/>
                      <a:pt x="80" y="77"/>
                      <a:pt x="80" y="77"/>
                    </a:cubicBezTo>
                    <a:cubicBezTo>
                      <a:pt x="29" y="77"/>
                      <a:pt x="29" y="77"/>
                      <a:pt x="29" y="77"/>
                    </a:cubicBezTo>
                    <a:lnTo>
                      <a:pt x="29" y="132"/>
                    </a:lnTo>
                    <a:close/>
                    <a:moveTo>
                      <a:pt x="174" y="134"/>
                    </a:moveTo>
                    <a:cubicBezTo>
                      <a:pt x="145" y="134"/>
                      <a:pt x="125" y="116"/>
                      <a:pt x="125" y="85"/>
                    </a:cubicBezTo>
                    <a:cubicBezTo>
                      <a:pt x="125" y="56"/>
                      <a:pt x="144" y="36"/>
                      <a:pt x="170" y="36"/>
                    </a:cubicBezTo>
                    <a:cubicBezTo>
                      <a:pt x="198" y="36"/>
                      <a:pt x="212" y="55"/>
                      <a:pt x="212" y="83"/>
                    </a:cubicBezTo>
                    <a:cubicBezTo>
                      <a:pt x="212" y="93"/>
                      <a:pt x="212" y="93"/>
                      <a:pt x="212" y="93"/>
                    </a:cubicBezTo>
                    <a:cubicBezTo>
                      <a:pt x="152" y="93"/>
                      <a:pt x="152" y="93"/>
                      <a:pt x="152" y="93"/>
                    </a:cubicBezTo>
                    <a:cubicBezTo>
                      <a:pt x="155" y="108"/>
                      <a:pt x="167" y="112"/>
                      <a:pt x="178" y="112"/>
                    </a:cubicBezTo>
                    <a:cubicBezTo>
                      <a:pt x="188" y="112"/>
                      <a:pt x="195" y="110"/>
                      <a:pt x="204" y="104"/>
                    </a:cubicBezTo>
                    <a:cubicBezTo>
                      <a:pt x="205" y="104"/>
                      <a:pt x="205" y="104"/>
                      <a:pt x="205" y="104"/>
                    </a:cubicBezTo>
                    <a:cubicBezTo>
                      <a:pt x="205" y="126"/>
                      <a:pt x="205" y="126"/>
                      <a:pt x="205" y="126"/>
                    </a:cubicBezTo>
                    <a:cubicBezTo>
                      <a:pt x="198" y="131"/>
                      <a:pt x="187" y="134"/>
                      <a:pt x="174" y="134"/>
                    </a:cubicBezTo>
                    <a:close/>
                    <a:moveTo>
                      <a:pt x="152" y="74"/>
                    </a:moveTo>
                    <a:cubicBezTo>
                      <a:pt x="186" y="74"/>
                      <a:pt x="186" y="74"/>
                      <a:pt x="186" y="74"/>
                    </a:cubicBezTo>
                    <a:cubicBezTo>
                      <a:pt x="186" y="64"/>
                      <a:pt x="182" y="58"/>
                      <a:pt x="170" y="58"/>
                    </a:cubicBezTo>
                    <a:cubicBezTo>
                      <a:pt x="162" y="58"/>
                      <a:pt x="155" y="61"/>
                      <a:pt x="152" y="74"/>
                    </a:cubicBezTo>
                    <a:close/>
                    <a:moveTo>
                      <a:pt x="287" y="77"/>
                    </a:moveTo>
                    <a:cubicBezTo>
                      <a:pt x="272" y="132"/>
                      <a:pt x="272" y="132"/>
                      <a:pt x="272" y="132"/>
                    </a:cubicBezTo>
                    <a:cubicBezTo>
                      <a:pt x="247" y="132"/>
                      <a:pt x="247" y="132"/>
                      <a:pt x="247" y="132"/>
                    </a:cubicBezTo>
                    <a:cubicBezTo>
                      <a:pt x="218" y="39"/>
                      <a:pt x="218" y="39"/>
                      <a:pt x="218" y="39"/>
                    </a:cubicBezTo>
                    <a:cubicBezTo>
                      <a:pt x="218" y="38"/>
                      <a:pt x="218" y="38"/>
                      <a:pt x="218" y="38"/>
                    </a:cubicBezTo>
                    <a:cubicBezTo>
                      <a:pt x="246" y="38"/>
                      <a:pt x="246" y="38"/>
                      <a:pt x="246" y="38"/>
                    </a:cubicBezTo>
                    <a:cubicBezTo>
                      <a:pt x="261" y="93"/>
                      <a:pt x="261" y="93"/>
                      <a:pt x="261" y="93"/>
                    </a:cubicBezTo>
                    <a:cubicBezTo>
                      <a:pt x="276" y="38"/>
                      <a:pt x="276" y="38"/>
                      <a:pt x="276" y="38"/>
                    </a:cubicBezTo>
                    <a:cubicBezTo>
                      <a:pt x="298" y="38"/>
                      <a:pt x="298" y="38"/>
                      <a:pt x="298" y="38"/>
                    </a:cubicBezTo>
                    <a:cubicBezTo>
                      <a:pt x="313" y="93"/>
                      <a:pt x="313" y="93"/>
                      <a:pt x="313" y="93"/>
                    </a:cubicBezTo>
                    <a:cubicBezTo>
                      <a:pt x="329" y="38"/>
                      <a:pt x="329" y="38"/>
                      <a:pt x="329" y="38"/>
                    </a:cubicBezTo>
                    <a:cubicBezTo>
                      <a:pt x="355" y="38"/>
                      <a:pt x="355" y="38"/>
                      <a:pt x="355" y="38"/>
                    </a:cubicBezTo>
                    <a:cubicBezTo>
                      <a:pt x="355" y="39"/>
                      <a:pt x="355" y="39"/>
                      <a:pt x="355" y="39"/>
                    </a:cubicBezTo>
                    <a:cubicBezTo>
                      <a:pt x="327" y="132"/>
                      <a:pt x="327" y="132"/>
                      <a:pt x="327" y="132"/>
                    </a:cubicBezTo>
                    <a:cubicBezTo>
                      <a:pt x="302" y="132"/>
                      <a:pt x="302" y="132"/>
                      <a:pt x="302" y="132"/>
                    </a:cubicBezTo>
                    <a:lnTo>
                      <a:pt x="287" y="77"/>
                    </a:lnTo>
                    <a:close/>
                    <a:moveTo>
                      <a:pt x="402" y="134"/>
                    </a:moveTo>
                    <a:cubicBezTo>
                      <a:pt x="379" y="134"/>
                      <a:pt x="370" y="125"/>
                      <a:pt x="370" y="104"/>
                    </a:cubicBezTo>
                    <a:cubicBezTo>
                      <a:pt x="370" y="0"/>
                      <a:pt x="370" y="0"/>
                      <a:pt x="370" y="0"/>
                    </a:cubicBezTo>
                    <a:cubicBezTo>
                      <a:pt x="398" y="0"/>
                      <a:pt x="398" y="0"/>
                      <a:pt x="398" y="0"/>
                    </a:cubicBezTo>
                    <a:cubicBezTo>
                      <a:pt x="398" y="102"/>
                      <a:pt x="398" y="102"/>
                      <a:pt x="398" y="102"/>
                    </a:cubicBezTo>
                    <a:cubicBezTo>
                      <a:pt x="398" y="108"/>
                      <a:pt x="400" y="111"/>
                      <a:pt x="406" y="111"/>
                    </a:cubicBezTo>
                    <a:cubicBezTo>
                      <a:pt x="408" y="111"/>
                      <a:pt x="410" y="110"/>
                      <a:pt x="412" y="109"/>
                    </a:cubicBezTo>
                    <a:cubicBezTo>
                      <a:pt x="413" y="109"/>
                      <a:pt x="413" y="109"/>
                      <a:pt x="413" y="109"/>
                    </a:cubicBezTo>
                    <a:cubicBezTo>
                      <a:pt x="413" y="132"/>
                      <a:pt x="413" y="132"/>
                      <a:pt x="413" y="132"/>
                    </a:cubicBezTo>
                    <a:cubicBezTo>
                      <a:pt x="410" y="133"/>
                      <a:pt x="406" y="134"/>
                      <a:pt x="402" y="134"/>
                    </a:cubicBezTo>
                    <a:close/>
                    <a:moveTo>
                      <a:pt x="469" y="134"/>
                    </a:moveTo>
                    <a:cubicBezTo>
                      <a:pt x="440" y="134"/>
                      <a:pt x="420" y="116"/>
                      <a:pt x="420" y="85"/>
                    </a:cubicBezTo>
                    <a:cubicBezTo>
                      <a:pt x="420" y="56"/>
                      <a:pt x="440" y="36"/>
                      <a:pt x="465" y="36"/>
                    </a:cubicBezTo>
                    <a:cubicBezTo>
                      <a:pt x="494" y="36"/>
                      <a:pt x="507" y="55"/>
                      <a:pt x="507" y="83"/>
                    </a:cubicBezTo>
                    <a:cubicBezTo>
                      <a:pt x="507" y="93"/>
                      <a:pt x="507" y="93"/>
                      <a:pt x="507" y="93"/>
                    </a:cubicBezTo>
                    <a:cubicBezTo>
                      <a:pt x="448" y="93"/>
                      <a:pt x="448" y="93"/>
                      <a:pt x="448" y="93"/>
                    </a:cubicBezTo>
                    <a:cubicBezTo>
                      <a:pt x="451" y="108"/>
                      <a:pt x="462" y="112"/>
                      <a:pt x="474" y="112"/>
                    </a:cubicBezTo>
                    <a:cubicBezTo>
                      <a:pt x="484" y="112"/>
                      <a:pt x="491" y="110"/>
                      <a:pt x="500" y="104"/>
                    </a:cubicBezTo>
                    <a:cubicBezTo>
                      <a:pt x="501" y="104"/>
                      <a:pt x="501" y="104"/>
                      <a:pt x="501" y="104"/>
                    </a:cubicBezTo>
                    <a:cubicBezTo>
                      <a:pt x="501" y="126"/>
                      <a:pt x="501" y="126"/>
                      <a:pt x="501" y="126"/>
                    </a:cubicBezTo>
                    <a:cubicBezTo>
                      <a:pt x="493" y="131"/>
                      <a:pt x="482" y="134"/>
                      <a:pt x="469" y="134"/>
                    </a:cubicBezTo>
                    <a:close/>
                    <a:moveTo>
                      <a:pt x="448" y="74"/>
                    </a:moveTo>
                    <a:cubicBezTo>
                      <a:pt x="482" y="74"/>
                      <a:pt x="482" y="74"/>
                      <a:pt x="482" y="74"/>
                    </a:cubicBezTo>
                    <a:cubicBezTo>
                      <a:pt x="481" y="64"/>
                      <a:pt x="477" y="58"/>
                      <a:pt x="466" y="58"/>
                    </a:cubicBezTo>
                    <a:cubicBezTo>
                      <a:pt x="457" y="58"/>
                      <a:pt x="450" y="61"/>
                      <a:pt x="448" y="74"/>
                    </a:cubicBezTo>
                    <a:close/>
                    <a:moveTo>
                      <a:pt x="622" y="38"/>
                    </a:moveTo>
                    <a:cubicBezTo>
                      <a:pt x="642" y="38"/>
                      <a:pt x="642" y="38"/>
                      <a:pt x="642" y="38"/>
                    </a:cubicBezTo>
                    <a:cubicBezTo>
                      <a:pt x="642" y="60"/>
                      <a:pt x="642" y="60"/>
                      <a:pt x="642" y="60"/>
                    </a:cubicBezTo>
                    <a:cubicBezTo>
                      <a:pt x="622" y="60"/>
                      <a:pt x="622" y="60"/>
                      <a:pt x="622" y="60"/>
                    </a:cubicBezTo>
                    <a:cubicBezTo>
                      <a:pt x="622" y="99"/>
                      <a:pt x="622" y="99"/>
                      <a:pt x="622" y="99"/>
                    </a:cubicBezTo>
                    <a:cubicBezTo>
                      <a:pt x="622" y="107"/>
                      <a:pt x="625" y="111"/>
                      <a:pt x="633" y="111"/>
                    </a:cubicBezTo>
                    <a:cubicBezTo>
                      <a:pt x="636" y="111"/>
                      <a:pt x="639" y="110"/>
                      <a:pt x="642" y="109"/>
                    </a:cubicBezTo>
                    <a:cubicBezTo>
                      <a:pt x="642" y="109"/>
                      <a:pt x="642" y="109"/>
                      <a:pt x="642" y="109"/>
                    </a:cubicBezTo>
                    <a:cubicBezTo>
                      <a:pt x="642" y="131"/>
                      <a:pt x="642" y="131"/>
                      <a:pt x="642" y="131"/>
                    </a:cubicBezTo>
                    <a:cubicBezTo>
                      <a:pt x="639" y="132"/>
                      <a:pt x="633" y="134"/>
                      <a:pt x="625" y="134"/>
                    </a:cubicBezTo>
                    <a:cubicBezTo>
                      <a:pt x="603" y="134"/>
                      <a:pt x="594" y="124"/>
                      <a:pt x="594" y="100"/>
                    </a:cubicBezTo>
                    <a:cubicBezTo>
                      <a:pt x="594" y="60"/>
                      <a:pt x="594" y="60"/>
                      <a:pt x="594" y="60"/>
                    </a:cubicBezTo>
                    <a:cubicBezTo>
                      <a:pt x="558" y="60"/>
                      <a:pt x="558" y="60"/>
                      <a:pt x="558" y="60"/>
                    </a:cubicBezTo>
                    <a:cubicBezTo>
                      <a:pt x="558" y="99"/>
                      <a:pt x="558" y="99"/>
                      <a:pt x="558" y="99"/>
                    </a:cubicBezTo>
                    <a:cubicBezTo>
                      <a:pt x="558" y="107"/>
                      <a:pt x="561" y="111"/>
                      <a:pt x="570" y="111"/>
                    </a:cubicBezTo>
                    <a:cubicBezTo>
                      <a:pt x="572" y="111"/>
                      <a:pt x="575" y="110"/>
                      <a:pt x="578" y="109"/>
                    </a:cubicBezTo>
                    <a:cubicBezTo>
                      <a:pt x="579" y="109"/>
                      <a:pt x="579" y="109"/>
                      <a:pt x="579" y="109"/>
                    </a:cubicBezTo>
                    <a:cubicBezTo>
                      <a:pt x="579" y="131"/>
                      <a:pt x="579" y="131"/>
                      <a:pt x="579" y="131"/>
                    </a:cubicBezTo>
                    <a:cubicBezTo>
                      <a:pt x="575" y="132"/>
                      <a:pt x="570" y="134"/>
                      <a:pt x="562" y="134"/>
                    </a:cubicBezTo>
                    <a:cubicBezTo>
                      <a:pt x="539" y="134"/>
                      <a:pt x="530" y="124"/>
                      <a:pt x="530" y="100"/>
                    </a:cubicBezTo>
                    <a:cubicBezTo>
                      <a:pt x="530" y="60"/>
                      <a:pt x="530" y="60"/>
                      <a:pt x="530" y="60"/>
                    </a:cubicBezTo>
                    <a:cubicBezTo>
                      <a:pt x="516" y="60"/>
                      <a:pt x="516" y="60"/>
                      <a:pt x="516" y="60"/>
                    </a:cubicBezTo>
                    <a:cubicBezTo>
                      <a:pt x="516" y="38"/>
                      <a:pt x="516" y="38"/>
                      <a:pt x="516" y="38"/>
                    </a:cubicBezTo>
                    <a:cubicBezTo>
                      <a:pt x="530" y="38"/>
                      <a:pt x="530" y="38"/>
                      <a:pt x="530" y="38"/>
                    </a:cubicBezTo>
                    <a:cubicBezTo>
                      <a:pt x="530" y="12"/>
                      <a:pt x="530" y="12"/>
                      <a:pt x="530" y="12"/>
                    </a:cubicBezTo>
                    <a:cubicBezTo>
                      <a:pt x="558" y="12"/>
                      <a:pt x="558" y="12"/>
                      <a:pt x="558" y="12"/>
                    </a:cubicBezTo>
                    <a:cubicBezTo>
                      <a:pt x="558" y="38"/>
                      <a:pt x="558" y="38"/>
                      <a:pt x="558" y="38"/>
                    </a:cubicBezTo>
                    <a:cubicBezTo>
                      <a:pt x="594" y="38"/>
                      <a:pt x="594" y="38"/>
                      <a:pt x="594" y="38"/>
                    </a:cubicBezTo>
                    <a:cubicBezTo>
                      <a:pt x="594" y="12"/>
                      <a:pt x="594" y="12"/>
                      <a:pt x="594" y="12"/>
                    </a:cubicBezTo>
                    <a:cubicBezTo>
                      <a:pt x="622" y="12"/>
                      <a:pt x="622" y="12"/>
                      <a:pt x="622" y="12"/>
                    </a:cubicBezTo>
                    <a:cubicBezTo>
                      <a:pt x="622" y="38"/>
                      <a:pt x="622" y="38"/>
                      <a:pt x="622" y="38"/>
                    </a:cubicBezTo>
                    <a:close/>
                    <a:moveTo>
                      <a:pt x="787" y="45"/>
                    </a:moveTo>
                    <a:cubicBezTo>
                      <a:pt x="787" y="73"/>
                      <a:pt x="768" y="89"/>
                      <a:pt x="738" y="89"/>
                    </a:cubicBezTo>
                    <a:cubicBezTo>
                      <a:pt x="718" y="89"/>
                      <a:pt x="718" y="89"/>
                      <a:pt x="718" y="89"/>
                    </a:cubicBezTo>
                    <a:cubicBezTo>
                      <a:pt x="718" y="132"/>
                      <a:pt x="718" y="132"/>
                      <a:pt x="718" y="132"/>
                    </a:cubicBezTo>
                    <a:cubicBezTo>
                      <a:pt x="689" y="132"/>
                      <a:pt x="689" y="132"/>
                      <a:pt x="689" y="132"/>
                    </a:cubicBezTo>
                    <a:cubicBezTo>
                      <a:pt x="689" y="0"/>
                      <a:pt x="689" y="0"/>
                      <a:pt x="689" y="0"/>
                    </a:cubicBezTo>
                    <a:cubicBezTo>
                      <a:pt x="738" y="0"/>
                      <a:pt x="738" y="0"/>
                      <a:pt x="738" y="0"/>
                    </a:cubicBezTo>
                    <a:cubicBezTo>
                      <a:pt x="768" y="0"/>
                      <a:pt x="787" y="16"/>
                      <a:pt x="787" y="45"/>
                    </a:cubicBezTo>
                    <a:close/>
                    <a:moveTo>
                      <a:pt x="736" y="65"/>
                    </a:moveTo>
                    <a:cubicBezTo>
                      <a:pt x="751" y="65"/>
                      <a:pt x="758" y="57"/>
                      <a:pt x="758" y="45"/>
                    </a:cubicBezTo>
                    <a:cubicBezTo>
                      <a:pt x="758" y="33"/>
                      <a:pt x="751" y="24"/>
                      <a:pt x="736" y="24"/>
                    </a:cubicBezTo>
                    <a:cubicBezTo>
                      <a:pt x="718" y="24"/>
                      <a:pt x="718" y="24"/>
                      <a:pt x="718" y="24"/>
                    </a:cubicBezTo>
                    <a:cubicBezTo>
                      <a:pt x="718" y="65"/>
                      <a:pt x="718" y="65"/>
                      <a:pt x="718" y="65"/>
                    </a:cubicBezTo>
                    <a:lnTo>
                      <a:pt x="736" y="65"/>
                    </a:lnTo>
                    <a:close/>
                    <a:moveTo>
                      <a:pt x="849" y="123"/>
                    </a:moveTo>
                    <a:cubicBezTo>
                      <a:pt x="843" y="130"/>
                      <a:pt x="834" y="134"/>
                      <a:pt x="824" y="134"/>
                    </a:cubicBezTo>
                    <a:cubicBezTo>
                      <a:pt x="806" y="134"/>
                      <a:pt x="791" y="122"/>
                      <a:pt x="791" y="103"/>
                    </a:cubicBezTo>
                    <a:cubicBezTo>
                      <a:pt x="791" y="84"/>
                      <a:pt x="806" y="72"/>
                      <a:pt x="827" y="72"/>
                    </a:cubicBezTo>
                    <a:cubicBezTo>
                      <a:pt x="834" y="72"/>
                      <a:pt x="841" y="73"/>
                      <a:pt x="848" y="75"/>
                    </a:cubicBezTo>
                    <a:cubicBezTo>
                      <a:pt x="848" y="73"/>
                      <a:pt x="848" y="73"/>
                      <a:pt x="848" y="73"/>
                    </a:cubicBezTo>
                    <a:cubicBezTo>
                      <a:pt x="848" y="63"/>
                      <a:pt x="842" y="59"/>
                      <a:pt x="827" y="59"/>
                    </a:cubicBezTo>
                    <a:cubicBezTo>
                      <a:pt x="818" y="59"/>
                      <a:pt x="809" y="62"/>
                      <a:pt x="801" y="66"/>
                    </a:cubicBezTo>
                    <a:cubicBezTo>
                      <a:pt x="800" y="66"/>
                      <a:pt x="800" y="66"/>
                      <a:pt x="800" y="66"/>
                    </a:cubicBezTo>
                    <a:cubicBezTo>
                      <a:pt x="800" y="44"/>
                      <a:pt x="800" y="44"/>
                      <a:pt x="800" y="44"/>
                    </a:cubicBezTo>
                    <a:cubicBezTo>
                      <a:pt x="807" y="40"/>
                      <a:pt x="820" y="36"/>
                      <a:pt x="832" y="36"/>
                    </a:cubicBezTo>
                    <a:cubicBezTo>
                      <a:pt x="860" y="36"/>
                      <a:pt x="876" y="49"/>
                      <a:pt x="876" y="73"/>
                    </a:cubicBezTo>
                    <a:cubicBezTo>
                      <a:pt x="876" y="132"/>
                      <a:pt x="876" y="132"/>
                      <a:pt x="876" y="132"/>
                    </a:cubicBezTo>
                    <a:cubicBezTo>
                      <a:pt x="849" y="132"/>
                      <a:pt x="849" y="132"/>
                      <a:pt x="849" y="132"/>
                    </a:cubicBezTo>
                    <a:cubicBezTo>
                      <a:pt x="849" y="123"/>
                      <a:pt x="849" y="123"/>
                      <a:pt x="849" y="123"/>
                    </a:cubicBezTo>
                    <a:close/>
                    <a:moveTo>
                      <a:pt x="848" y="102"/>
                    </a:moveTo>
                    <a:cubicBezTo>
                      <a:pt x="848" y="94"/>
                      <a:pt x="848" y="94"/>
                      <a:pt x="848" y="94"/>
                    </a:cubicBezTo>
                    <a:cubicBezTo>
                      <a:pt x="844" y="92"/>
                      <a:pt x="838" y="91"/>
                      <a:pt x="833" y="91"/>
                    </a:cubicBezTo>
                    <a:cubicBezTo>
                      <a:pt x="823" y="91"/>
                      <a:pt x="818" y="95"/>
                      <a:pt x="818" y="102"/>
                    </a:cubicBezTo>
                    <a:cubicBezTo>
                      <a:pt x="818" y="110"/>
                      <a:pt x="823" y="113"/>
                      <a:pt x="832" y="113"/>
                    </a:cubicBezTo>
                    <a:cubicBezTo>
                      <a:pt x="839" y="113"/>
                      <a:pt x="845" y="109"/>
                      <a:pt x="848" y="102"/>
                    </a:cubicBezTo>
                    <a:close/>
                    <a:moveTo>
                      <a:pt x="890" y="85"/>
                    </a:moveTo>
                    <a:cubicBezTo>
                      <a:pt x="890" y="55"/>
                      <a:pt x="911" y="36"/>
                      <a:pt x="939" y="36"/>
                    </a:cubicBezTo>
                    <a:cubicBezTo>
                      <a:pt x="949" y="36"/>
                      <a:pt x="958" y="38"/>
                      <a:pt x="965" y="43"/>
                    </a:cubicBezTo>
                    <a:cubicBezTo>
                      <a:pt x="965" y="67"/>
                      <a:pt x="965" y="67"/>
                      <a:pt x="965" y="67"/>
                    </a:cubicBezTo>
                    <a:cubicBezTo>
                      <a:pt x="964" y="67"/>
                      <a:pt x="964" y="67"/>
                      <a:pt x="964" y="67"/>
                    </a:cubicBezTo>
                    <a:cubicBezTo>
                      <a:pt x="958" y="62"/>
                      <a:pt x="951" y="60"/>
                      <a:pt x="943" y="60"/>
                    </a:cubicBezTo>
                    <a:cubicBezTo>
                      <a:pt x="929" y="60"/>
                      <a:pt x="918" y="69"/>
                      <a:pt x="918" y="85"/>
                    </a:cubicBezTo>
                    <a:cubicBezTo>
                      <a:pt x="918" y="101"/>
                      <a:pt x="929" y="110"/>
                      <a:pt x="943" y="110"/>
                    </a:cubicBezTo>
                    <a:cubicBezTo>
                      <a:pt x="951" y="110"/>
                      <a:pt x="958" y="108"/>
                      <a:pt x="964" y="103"/>
                    </a:cubicBezTo>
                    <a:cubicBezTo>
                      <a:pt x="965" y="103"/>
                      <a:pt x="965" y="103"/>
                      <a:pt x="965" y="103"/>
                    </a:cubicBezTo>
                    <a:cubicBezTo>
                      <a:pt x="965" y="127"/>
                      <a:pt x="965" y="127"/>
                      <a:pt x="965" y="127"/>
                    </a:cubicBezTo>
                    <a:cubicBezTo>
                      <a:pt x="958" y="132"/>
                      <a:pt x="949" y="134"/>
                      <a:pt x="939" y="134"/>
                    </a:cubicBezTo>
                    <a:cubicBezTo>
                      <a:pt x="911" y="134"/>
                      <a:pt x="890" y="115"/>
                      <a:pt x="890" y="85"/>
                    </a:cubicBezTo>
                    <a:close/>
                    <a:moveTo>
                      <a:pt x="1010" y="89"/>
                    </a:moveTo>
                    <a:cubicBezTo>
                      <a:pt x="1010" y="132"/>
                      <a:pt x="1010" y="132"/>
                      <a:pt x="1010" y="132"/>
                    </a:cubicBezTo>
                    <a:cubicBezTo>
                      <a:pt x="983" y="132"/>
                      <a:pt x="983" y="132"/>
                      <a:pt x="983" y="132"/>
                    </a:cubicBezTo>
                    <a:cubicBezTo>
                      <a:pt x="983" y="0"/>
                      <a:pt x="983" y="0"/>
                      <a:pt x="983" y="0"/>
                    </a:cubicBezTo>
                    <a:cubicBezTo>
                      <a:pt x="1010" y="0"/>
                      <a:pt x="1010" y="0"/>
                      <a:pt x="1010" y="0"/>
                    </a:cubicBezTo>
                    <a:cubicBezTo>
                      <a:pt x="1010" y="75"/>
                      <a:pt x="1010" y="75"/>
                      <a:pt x="1010" y="75"/>
                    </a:cubicBezTo>
                    <a:cubicBezTo>
                      <a:pt x="1039" y="38"/>
                      <a:pt x="1039" y="38"/>
                      <a:pt x="1039" y="38"/>
                    </a:cubicBezTo>
                    <a:cubicBezTo>
                      <a:pt x="1070" y="38"/>
                      <a:pt x="1070" y="38"/>
                      <a:pt x="1070" y="38"/>
                    </a:cubicBezTo>
                    <a:cubicBezTo>
                      <a:pt x="1070" y="39"/>
                      <a:pt x="1070" y="39"/>
                      <a:pt x="1070" y="39"/>
                    </a:cubicBezTo>
                    <a:cubicBezTo>
                      <a:pt x="1036" y="82"/>
                      <a:pt x="1036" y="82"/>
                      <a:pt x="1036" y="82"/>
                    </a:cubicBezTo>
                    <a:cubicBezTo>
                      <a:pt x="1070" y="131"/>
                      <a:pt x="1070" y="131"/>
                      <a:pt x="1070" y="131"/>
                    </a:cubicBezTo>
                    <a:cubicBezTo>
                      <a:pt x="1070" y="132"/>
                      <a:pt x="1070" y="132"/>
                      <a:pt x="1070" y="132"/>
                    </a:cubicBezTo>
                    <a:cubicBezTo>
                      <a:pt x="1038" y="132"/>
                      <a:pt x="1038" y="132"/>
                      <a:pt x="1038" y="132"/>
                    </a:cubicBezTo>
                    <a:lnTo>
                      <a:pt x="1010" y="89"/>
                    </a:lnTo>
                    <a:close/>
                    <a:moveTo>
                      <a:pt x="1133" y="123"/>
                    </a:moveTo>
                    <a:cubicBezTo>
                      <a:pt x="1127" y="130"/>
                      <a:pt x="1118" y="134"/>
                      <a:pt x="1108" y="134"/>
                    </a:cubicBezTo>
                    <a:cubicBezTo>
                      <a:pt x="1090" y="134"/>
                      <a:pt x="1075" y="122"/>
                      <a:pt x="1075" y="103"/>
                    </a:cubicBezTo>
                    <a:cubicBezTo>
                      <a:pt x="1075" y="84"/>
                      <a:pt x="1090" y="72"/>
                      <a:pt x="1112" y="72"/>
                    </a:cubicBezTo>
                    <a:cubicBezTo>
                      <a:pt x="1118" y="72"/>
                      <a:pt x="1125" y="73"/>
                      <a:pt x="1133" y="75"/>
                    </a:cubicBezTo>
                    <a:cubicBezTo>
                      <a:pt x="1133" y="73"/>
                      <a:pt x="1133" y="73"/>
                      <a:pt x="1133" y="73"/>
                    </a:cubicBezTo>
                    <a:cubicBezTo>
                      <a:pt x="1133" y="63"/>
                      <a:pt x="1127" y="59"/>
                      <a:pt x="1112" y="59"/>
                    </a:cubicBezTo>
                    <a:cubicBezTo>
                      <a:pt x="1102" y="59"/>
                      <a:pt x="1093" y="62"/>
                      <a:pt x="1086" y="66"/>
                    </a:cubicBezTo>
                    <a:cubicBezTo>
                      <a:pt x="1084" y="66"/>
                      <a:pt x="1084" y="66"/>
                      <a:pt x="1084" y="66"/>
                    </a:cubicBezTo>
                    <a:cubicBezTo>
                      <a:pt x="1084" y="44"/>
                      <a:pt x="1084" y="44"/>
                      <a:pt x="1084" y="44"/>
                    </a:cubicBezTo>
                    <a:cubicBezTo>
                      <a:pt x="1092" y="40"/>
                      <a:pt x="1104" y="36"/>
                      <a:pt x="1117" y="36"/>
                    </a:cubicBezTo>
                    <a:cubicBezTo>
                      <a:pt x="1145" y="36"/>
                      <a:pt x="1160" y="49"/>
                      <a:pt x="1160" y="73"/>
                    </a:cubicBezTo>
                    <a:cubicBezTo>
                      <a:pt x="1160" y="132"/>
                      <a:pt x="1160" y="132"/>
                      <a:pt x="1160" y="132"/>
                    </a:cubicBezTo>
                    <a:cubicBezTo>
                      <a:pt x="1133" y="132"/>
                      <a:pt x="1133" y="132"/>
                      <a:pt x="1133" y="132"/>
                    </a:cubicBezTo>
                    <a:cubicBezTo>
                      <a:pt x="1133" y="123"/>
                      <a:pt x="1133" y="123"/>
                      <a:pt x="1133" y="123"/>
                    </a:cubicBezTo>
                    <a:close/>
                    <a:moveTo>
                      <a:pt x="1133" y="102"/>
                    </a:moveTo>
                    <a:cubicBezTo>
                      <a:pt x="1133" y="94"/>
                      <a:pt x="1133" y="94"/>
                      <a:pt x="1133" y="94"/>
                    </a:cubicBezTo>
                    <a:cubicBezTo>
                      <a:pt x="1128" y="92"/>
                      <a:pt x="1123" y="91"/>
                      <a:pt x="1117" y="91"/>
                    </a:cubicBezTo>
                    <a:cubicBezTo>
                      <a:pt x="1108" y="91"/>
                      <a:pt x="1103" y="95"/>
                      <a:pt x="1103" y="102"/>
                    </a:cubicBezTo>
                    <a:cubicBezTo>
                      <a:pt x="1103" y="110"/>
                      <a:pt x="1108" y="113"/>
                      <a:pt x="1116" y="113"/>
                    </a:cubicBezTo>
                    <a:cubicBezTo>
                      <a:pt x="1124" y="113"/>
                      <a:pt x="1130" y="109"/>
                      <a:pt x="1133" y="102"/>
                    </a:cubicBezTo>
                    <a:close/>
                    <a:moveTo>
                      <a:pt x="1207" y="53"/>
                    </a:moveTo>
                    <a:cubicBezTo>
                      <a:pt x="1212" y="43"/>
                      <a:pt x="1220" y="37"/>
                      <a:pt x="1230" y="37"/>
                    </a:cubicBezTo>
                    <a:cubicBezTo>
                      <a:pt x="1234" y="37"/>
                      <a:pt x="1238" y="38"/>
                      <a:pt x="1239" y="39"/>
                    </a:cubicBezTo>
                    <a:cubicBezTo>
                      <a:pt x="1239" y="65"/>
                      <a:pt x="1239" y="65"/>
                      <a:pt x="1239" y="65"/>
                    </a:cubicBezTo>
                    <a:cubicBezTo>
                      <a:pt x="1238" y="65"/>
                      <a:pt x="1238" y="65"/>
                      <a:pt x="1238" y="65"/>
                    </a:cubicBezTo>
                    <a:cubicBezTo>
                      <a:pt x="1235" y="64"/>
                      <a:pt x="1231" y="63"/>
                      <a:pt x="1226" y="63"/>
                    </a:cubicBezTo>
                    <a:cubicBezTo>
                      <a:pt x="1217" y="63"/>
                      <a:pt x="1210" y="68"/>
                      <a:pt x="1208" y="78"/>
                    </a:cubicBezTo>
                    <a:cubicBezTo>
                      <a:pt x="1208" y="132"/>
                      <a:pt x="1208" y="132"/>
                      <a:pt x="1208" y="132"/>
                    </a:cubicBezTo>
                    <a:cubicBezTo>
                      <a:pt x="1180" y="132"/>
                      <a:pt x="1180" y="132"/>
                      <a:pt x="1180" y="132"/>
                    </a:cubicBezTo>
                    <a:cubicBezTo>
                      <a:pt x="1180" y="38"/>
                      <a:pt x="1180" y="38"/>
                      <a:pt x="1180" y="38"/>
                    </a:cubicBezTo>
                    <a:cubicBezTo>
                      <a:pt x="1207" y="38"/>
                      <a:pt x="1207" y="38"/>
                      <a:pt x="1207" y="38"/>
                    </a:cubicBezTo>
                    <a:cubicBezTo>
                      <a:pt x="1207" y="53"/>
                      <a:pt x="1207" y="53"/>
                      <a:pt x="1207" y="53"/>
                    </a:cubicBezTo>
                    <a:close/>
                    <a:moveTo>
                      <a:pt x="1314" y="122"/>
                    </a:moveTo>
                    <a:cubicBezTo>
                      <a:pt x="1308" y="130"/>
                      <a:pt x="1298" y="134"/>
                      <a:pt x="1286" y="134"/>
                    </a:cubicBezTo>
                    <a:cubicBezTo>
                      <a:pt x="1262" y="134"/>
                      <a:pt x="1246" y="112"/>
                      <a:pt x="1246" y="85"/>
                    </a:cubicBezTo>
                    <a:cubicBezTo>
                      <a:pt x="1246" y="58"/>
                      <a:pt x="1262" y="36"/>
                      <a:pt x="1286" y="36"/>
                    </a:cubicBezTo>
                    <a:cubicBezTo>
                      <a:pt x="1298" y="36"/>
                      <a:pt x="1307" y="40"/>
                      <a:pt x="1313" y="47"/>
                    </a:cubicBezTo>
                    <a:cubicBezTo>
                      <a:pt x="1313" y="0"/>
                      <a:pt x="1313" y="0"/>
                      <a:pt x="1313" y="0"/>
                    </a:cubicBezTo>
                    <a:cubicBezTo>
                      <a:pt x="1341" y="0"/>
                      <a:pt x="1341" y="0"/>
                      <a:pt x="1341" y="0"/>
                    </a:cubicBezTo>
                    <a:cubicBezTo>
                      <a:pt x="1341" y="132"/>
                      <a:pt x="1341" y="132"/>
                      <a:pt x="1341" y="132"/>
                    </a:cubicBezTo>
                    <a:cubicBezTo>
                      <a:pt x="1314" y="132"/>
                      <a:pt x="1314" y="132"/>
                      <a:pt x="1314" y="132"/>
                    </a:cubicBezTo>
                    <a:cubicBezTo>
                      <a:pt x="1314" y="122"/>
                      <a:pt x="1314" y="122"/>
                      <a:pt x="1314" y="122"/>
                    </a:cubicBezTo>
                    <a:close/>
                    <a:moveTo>
                      <a:pt x="1313" y="100"/>
                    </a:moveTo>
                    <a:cubicBezTo>
                      <a:pt x="1313" y="70"/>
                      <a:pt x="1313" y="70"/>
                      <a:pt x="1313" y="70"/>
                    </a:cubicBezTo>
                    <a:cubicBezTo>
                      <a:pt x="1308" y="63"/>
                      <a:pt x="1302" y="60"/>
                      <a:pt x="1295" y="60"/>
                    </a:cubicBezTo>
                    <a:cubicBezTo>
                      <a:pt x="1283" y="60"/>
                      <a:pt x="1275" y="69"/>
                      <a:pt x="1275" y="85"/>
                    </a:cubicBezTo>
                    <a:cubicBezTo>
                      <a:pt x="1275" y="101"/>
                      <a:pt x="1283" y="110"/>
                      <a:pt x="1295" y="110"/>
                    </a:cubicBezTo>
                    <a:cubicBezTo>
                      <a:pt x="1302" y="110"/>
                      <a:pt x="1308" y="107"/>
                      <a:pt x="1313" y="100"/>
                    </a:cubicBezTo>
                    <a:close/>
                    <a:moveTo>
                      <a:pt x="0" y="175"/>
                    </a:moveTo>
                    <a:cubicBezTo>
                      <a:pt x="81" y="175"/>
                      <a:pt x="81" y="175"/>
                      <a:pt x="81" y="175"/>
                    </a:cubicBezTo>
                    <a:cubicBezTo>
                      <a:pt x="81" y="191"/>
                      <a:pt x="81" y="191"/>
                      <a:pt x="81" y="191"/>
                    </a:cubicBezTo>
                    <a:cubicBezTo>
                      <a:pt x="18" y="191"/>
                      <a:pt x="18" y="191"/>
                      <a:pt x="18" y="191"/>
                    </a:cubicBezTo>
                    <a:cubicBezTo>
                      <a:pt x="18" y="231"/>
                      <a:pt x="18" y="231"/>
                      <a:pt x="18" y="231"/>
                    </a:cubicBezTo>
                    <a:cubicBezTo>
                      <a:pt x="75" y="231"/>
                      <a:pt x="75" y="231"/>
                      <a:pt x="75" y="231"/>
                    </a:cubicBezTo>
                    <a:cubicBezTo>
                      <a:pt x="75" y="247"/>
                      <a:pt x="75" y="247"/>
                      <a:pt x="75" y="247"/>
                    </a:cubicBezTo>
                    <a:cubicBezTo>
                      <a:pt x="18" y="247"/>
                      <a:pt x="18" y="247"/>
                      <a:pt x="18" y="247"/>
                    </a:cubicBezTo>
                    <a:cubicBezTo>
                      <a:pt x="18" y="291"/>
                      <a:pt x="18" y="291"/>
                      <a:pt x="18" y="291"/>
                    </a:cubicBezTo>
                    <a:cubicBezTo>
                      <a:pt x="81" y="291"/>
                      <a:pt x="81" y="291"/>
                      <a:pt x="81" y="291"/>
                    </a:cubicBezTo>
                    <a:cubicBezTo>
                      <a:pt x="81" y="307"/>
                      <a:pt x="81" y="307"/>
                      <a:pt x="81" y="307"/>
                    </a:cubicBezTo>
                    <a:cubicBezTo>
                      <a:pt x="0" y="307"/>
                      <a:pt x="0" y="307"/>
                      <a:pt x="0" y="307"/>
                    </a:cubicBezTo>
                    <a:lnTo>
                      <a:pt x="0" y="175"/>
                    </a:lnTo>
                    <a:close/>
                    <a:moveTo>
                      <a:pt x="149" y="212"/>
                    </a:moveTo>
                    <a:cubicBezTo>
                      <a:pt x="169" y="212"/>
                      <a:pt x="181" y="226"/>
                      <a:pt x="181" y="248"/>
                    </a:cubicBezTo>
                    <a:cubicBezTo>
                      <a:pt x="181" y="307"/>
                      <a:pt x="181" y="307"/>
                      <a:pt x="181" y="307"/>
                    </a:cubicBezTo>
                    <a:cubicBezTo>
                      <a:pt x="164" y="307"/>
                      <a:pt x="164" y="307"/>
                      <a:pt x="164" y="307"/>
                    </a:cubicBezTo>
                    <a:cubicBezTo>
                      <a:pt x="164" y="249"/>
                      <a:pt x="164" y="249"/>
                      <a:pt x="164" y="249"/>
                    </a:cubicBezTo>
                    <a:cubicBezTo>
                      <a:pt x="164" y="237"/>
                      <a:pt x="157" y="228"/>
                      <a:pt x="144" y="228"/>
                    </a:cubicBezTo>
                    <a:cubicBezTo>
                      <a:pt x="133" y="228"/>
                      <a:pt x="124" y="235"/>
                      <a:pt x="121" y="245"/>
                    </a:cubicBezTo>
                    <a:cubicBezTo>
                      <a:pt x="121" y="307"/>
                      <a:pt x="121" y="307"/>
                      <a:pt x="121" y="307"/>
                    </a:cubicBezTo>
                    <a:cubicBezTo>
                      <a:pt x="103" y="307"/>
                      <a:pt x="103" y="307"/>
                      <a:pt x="103" y="307"/>
                    </a:cubicBezTo>
                    <a:cubicBezTo>
                      <a:pt x="103" y="214"/>
                      <a:pt x="103" y="214"/>
                      <a:pt x="103" y="214"/>
                    </a:cubicBezTo>
                    <a:cubicBezTo>
                      <a:pt x="121" y="214"/>
                      <a:pt x="121" y="214"/>
                      <a:pt x="121" y="214"/>
                    </a:cubicBezTo>
                    <a:cubicBezTo>
                      <a:pt x="121" y="227"/>
                      <a:pt x="121" y="227"/>
                      <a:pt x="121" y="227"/>
                    </a:cubicBezTo>
                    <a:cubicBezTo>
                      <a:pt x="126" y="219"/>
                      <a:pt x="136" y="212"/>
                      <a:pt x="149" y="212"/>
                    </a:cubicBezTo>
                    <a:close/>
                    <a:moveTo>
                      <a:pt x="228" y="214"/>
                    </a:moveTo>
                    <a:cubicBezTo>
                      <a:pt x="252" y="214"/>
                      <a:pt x="252" y="214"/>
                      <a:pt x="252" y="214"/>
                    </a:cubicBezTo>
                    <a:cubicBezTo>
                      <a:pt x="252" y="229"/>
                      <a:pt x="252" y="229"/>
                      <a:pt x="252" y="229"/>
                    </a:cubicBezTo>
                    <a:cubicBezTo>
                      <a:pt x="228" y="229"/>
                      <a:pt x="228" y="229"/>
                      <a:pt x="228" y="229"/>
                    </a:cubicBezTo>
                    <a:cubicBezTo>
                      <a:pt x="228" y="279"/>
                      <a:pt x="228" y="279"/>
                      <a:pt x="228" y="279"/>
                    </a:cubicBezTo>
                    <a:cubicBezTo>
                      <a:pt x="228" y="289"/>
                      <a:pt x="234" y="293"/>
                      <a:pt x="243" y="293"/>
                    </a:cubicBezTo>
                    <a:cubicBezTo>
                      <a:pt x="246" y="293"/>
                      <a:pt x="249" y="293"/>
                      <a:pt x="251" y="292"/>
                    </a:cubicBezTo>
                    <a:cubicBezTo>
                      <a:pt x="252" y="292"/>
                      <a:pt x="252" y="292"/>
                      <a:pt x="252" y="292"/>
                    </a:cubicBezTo>
                    <a:cubicBezTo>
                      <a:pt x="252" y="307"/>
                      <a:pt x="252" y="307"/>
                      <a:pt x="252" y="307"/>
                    </a:cubicBezTo>
                    <a:cubicBezTo>
                      <a:pt x="249" y="308"/>
                      <a:pt x="246" y="309"/>
                      <a:pt x="241" y="309"/>
                    </a:cubicBezTo>
                    <a:cubicBezTo>
                      <a:pt x="219" y="309"/>
                      <a:pt x="211" y="299"/>
                      <a:pt x="211" y="281"/>
                    </a:cubicBezTo>
                    <a:cubicBezTo>
                      <a:pt x="211" y="229"/>
                      <a:pt x="211" y="229"/>
                      <a:pt x="211" y="229"/>
                    </a:cubicBezTo>
                    <a:cubicBezTo>
                      <a:pt x="195" y="229"/>
                      <a:pt x="195" y="229"/>
                      <a:pt x="195" y="229"/>
                    </a:cubicBezTo>
                    <a:cubicBezTo>
                      <a:pt x="195" y="214"/>
                      <a:pt x="195" y="214"/>
                      <a:pt x="195" y="214"/>
                    </a:cubicBezTo>
                    <a:cubicBezTo>
                      <a:pt x="211" y="214"/>
                      <a:pt x="211" y="214"/>
                      <a:pt x="211" y="214"/>
                    </a:cubicBezTo>
                    <a:cubicBezTo>
                      <a:pt x="211" y="189"/>
                      <a:pt x="211" y="189"/>
                      <a:pt x="211" y="189"/>
                    </a:cubicBezTo>
                    <a:cubicBezTo>
                      <a:pt x="228" y="189"/>
                      <a:pt x="228" y="189"/>
                      <a:pt x="228" y="189"/>
                    </a:cubicBezTo>
                    <a:lnTo>
                      <a:pt x="228" y="214"/>
                    </a:lnTo>
                    <a:close/>
                    <a:moveTo>
                      <a:pt x="309" y="309"/>
                    </a:moveTo>
                    <a:cubicBezTo>
                      <a:pt x="282" y="309"/>
                      <a:pt x="263" y="290"/>
                      <a:pt x="263" y="261"/>
                    </a:cubicBezTo>
                    <a:cubicBezTo>
                      <a:pt x="263" y="232"/>
                      <a:pt x="280" y="212"/>
                      <a:pt x="305" y="212"/>
                    </a:cubicBezTo>
                    <a:cubicBezTo>
                      <a:pt x="331" y="212"/>
                      <a:pt x="344" y="230"/>
                      <a:pt x="344" y="258"/>
                    </a:cubicBezTo>
                    <a:cubicBezTo>
                      <a:pt x="344" y="266"/>
                      <a:pt x="344" y="266"/>
                      <a:pt x="344" y="266"/>
                    </a:cubicBezTo>
                    <a:cubicBezTo>
                      <a:pt x="281" y="266"/>
                      <a:pt x="281" y="266"/>
                      <a:pt x="281" y="266"/>
                    </a:cubicBezTo>
                    <a:cubicBezTo>
                      <a:pt x="282" y="284"/>
                      <a:pt x="295" y="293"/>
                      <a:pt x="311" y="293"/>
                    </a:cubicBezTo>
                    <a:cubicBezTo>
                      <a:pt x="321" y="293"/>
                      <a:pt x="329" y="291"/>
                      <a:pt x="337" y="285"/>
                    </a:cubicBezTo>
                    <a:cubicBezTo>
                      <a:pt x="338" y="285"/>
                      <a:pt x="338" y="285"/>
                      <a:pt x="338" y="285"/>
                    </a:cubicBezTo>
                    <a:cubicBezTo>
                      <a:pt x="338" y="300"/>
                      <a:pt x="338" y="300"/>
                      <a:pt x="338" y="300"/>
                    </a:cubicBezTo>
                    <a:cubicBezTo>
                      <a:pt x="330" y="306"/>
                      <a:pt x="320" y="309"/>
                      <a:pt x="309" y="309"/>
                    </a:cubicBezTo>
                    <a:close/>
                    <a:moveTo>
                      <a:pt x="281" y="251"/>
                    </a:moveTo>
                    <a:cubicBezTo>
                      <a:pt x="327" y="251"/>
                      <a:pt x="327" y="251"/>
                      <a:pt x="327" y="251"/>
                    </a:cubicBezTo>
                    <a:cubicBezTo>
                      <a:pt x="327" y="237"/>
                      <a:pt x="320" y="227"/>
                      <a:pt x="306" y="227"/>
                    </a:cubicBezTo>
                    <a:cubicBezTo>
                      <a:pt x="292" y="227"/>
                      <a:pt x="284" y="237"/>
                      <a:pt x="281" y="251"/>
                    </a:cubicBezTo>
                    <a:close/>
                    <a:moveTo>
                      <a:pt x="382" y="228"/>
                    </a:moveTo>
                    <a:cubicBezTo>
                      <a:pt x="386" y="218"/>
                      <a:pt x="395" y="212"/>
                      <a:pt x="405" y="212"/>
                    </a:cubicBezTo>
                    <a:cubicBezTo>
                      <a:pt x="409" y="212"/>
                      <a:pt x="413" y="213"/>
                      <a:pt x="414" y="214"/>
                    </a:cubicBezTo>
                    <a:cubicBezTo>
                      <a:pt x="414" y="231"/>
                      <a:pt x="414" y="231"/>
                      <a:pt x="414" y="231"/>
                    </a:cubicBezTo>
                    <a:cubicBezTo>
                      <a:pt x="414" y="231"/>
                      <a:pt x="414" y="231"/>
                      <a:pt x="414" y="231"/>
                    </a:cubicBezTo>
                    <a:cubicBezTo>
                      <a:pt x="411" y="230"/>
                      <a:pt x="407" y="229"/>
                      <a:pt x="403" y="229"/>
                    </a:cubicBezTo>
                    <a:cubicBezTo>
                      <a:pt x="393" y="229"/>
                      <a:pt x="385" y="236"/>
                      <a:pt x="382" y="246"/>
                    </a:cubicBezTo>
                    <a:cubicBezTo>
                      <a:pt x="382" y="307"/>
                      <a:pt x="382" y="307"/>
                      <a:pt x="382" y="307"/>
                    </a:cubicBezTo>
                    <a:cubicBezTo>
                      <a:pt x="365" y="307"/>
                      <a:pt x="365" y="307"/>
                      <a:pt x="365" y="307"/>
                    </a:cubicBezTo>
                    <a:cubicBezTo>
                      <a:pt x="365" y="214"/>
                      <a:pt x="365" y="214"/>
                      <a:pt x="365" y="214"/>
                    </a:cubicBezTo>
                    <a:cubicBezTo>
                      <a:pt x="382" y="214"/>
                      <a:pt x="382" y="214"/>
                      <a:pt x="382" y="214"/>
                    </a:cubicBezTo>
                    <a:cubicBezTo>
                      <a:pt x="382" y="228"/>
                      <a:pt x="382" y="228"/>
                      <a:pt x="382" y="228"/>
                    </a:cubicBezTo>
                    <a:close/>
                    <a:moveTo>
                      <a:pt x="474" y="212"/>
                    </a:moveTo>
                    <a:cubicBezTo>
                      <a:pt x="502" y="212"/>
                      <a:pt x="516" y="235"/>
                      <a:pt x="516" y="260"/>
                    </a:cubicBezTo>
                    <a:cubicBezTo>
                      <a:pt x="516" y="286"/>
                      <a:pt x="502" y="309"/>
                      <a:pt x="474" y="309"/>
                    </a:cubicBezTo>
                    <a:cubicBezTo>
                      <a:pt x="463" y="309"/>
                      <a:pt x="453" y="303"/>
                      <a:pt x="448" y="296"/>
                    </a:cubicBezTo>
                    <a:cubicBezTo>
                      <a:pt x="448" y="342"/>
                      <a:pt x="448" y="342"/>
                      <a:pt x="448" y="342"/>
                    </a:cubicBezTo>
                    <a:cubicBezTo>
                      <a:pt x="430" y="342"/>
                      <a:pt x="430" y="342"/>
                      <a:pt x="430" y="342"/>
                    </a:cubicBezTo>
                    <a:cubicBezTo>
                      <a:pt x="430" y="214"/>
                      <a:pt x="430" y="214"/>
                      <a:pt x="430" y="214"/>
                    </a:cubicBezTo>
                    <a:cubicBezTo>
                      <a:pt x="448" y="214"/>
                      <a:pt x="448" y="214"/>
                      <a:pt x="448" y="214"/>
                    </a:cubicBezTo>
                    <a:cubicBezTo>
                      <a:pt x="448" y="224"/>
                      <a:pt x="448" y="224"/>
                      <a:pt x="448" y="224"/>
                    </a:cubicBezTo>
                    <a:cubicBezTo>
                      <a:pt x="453" y="218"/>
                      <a:pt x="463" y="212"/>
                      <a:pt x="474" y="212"/>
                    </a:cubicBezTo>
                    <a:close/>
                    <a:moveTo>
                      <a:pt x="471" y="293"/>
                    </a:moveTo>
                    <a:cubicBezTo>
                      <a:pt x="488" y="293"/>
                      <a:pt x="498" y="279"/>
                      <a:pt x="498" y="260"/>
                    </a:cubicBezTo>
                    <a:cubicBezTo>
                      <a:pt x="498" y="242"/>
                      <a:pt x="488" y="228"/>
                      <a:pt x="471" y="228"/>
                    </a:cubicBezTo>
                    <a:cubicBezTo>
                      <a:pt x="461" y="228"/>
                      <a:pt x="453" y="233"/>
                      <a:pt x="448" y="243"/>
                    </a:cubicBezTo>
                    <a:cubicBezTo>
                      <a:pt x="448" y="278"/>
                      <a:pt x="448" y="278"/>
                      <a:pt x="448" y="278"/>
                    </a:cubicBezTo>
                    <a:cubicBezTo>
                      <a:pt x="453" y="287"/>
                      <a:pt x="461" y="293"/>
                      <a:pt x="471" y="293"/>
                    </a:cubicBezTo>
                    <a:close/>
                    <a:moveTo>
                      <a:pt x="554" y="228"/>
                    </a:moveTo>
                    <a:cubicBezTo>
                      <a:pt x="558" y="218"/>
                      <a:pt x="567" y="212"/>
                      <a:pt x="577" y="212"/>
                    </a:cubicBezTo>
                    <a:cubicBezTo>
                      <a:pt x="581" y="212"/>
                      <a:pt x="585" y="213"/>
                      <a:pt x="587" y="214"/>
                    </a:cubicBezTo>
                    <a:cubicBezTo>
                      <a:pt x="587" y="231"/>
                      <a:pt x="587" y="231"/>
                      <a:pt x="587" y="231"/>
                    </a:cubicBezTo>
                    <a:cubicBezTo>
                      <a:pt x="586" y="231"/>
                      <a:pt x="586" y="231"/>
                      <a:pt x="586" y="231"/>
                    </a:cubicBezTo>
                    <a:cubicBezTo>
                      <a:pt x="583" y="230"/>
                      <a:pt x="579" y="229"/>
                      <a:pt x="575" y="229"/>
                    </a:cubicBezTo>
                    <a:cubicBezTo>
                      <a:pt x="565" y="229"/>
                      <a:pt x="557" y="236"/>
                      <a:pt x="554" y="246"/>
                    </a:cubicBezTo>
                    <a:cubicBezTo>
                      <a:pt x="554" y="307"/>
                      <a:pt x="554" y="307"/>
                      <a:pt x="554" y="307"/>
                    </a:cubicBezTo>
                    <a:cubicBezTo>
                      <a:pt x="537" y="307"/>
                      <a:pt x="537" y="307"/>
                      <a:pt x="537" y="307"/>
                    </a:cubicBezTo>
                    <a:cubicBezTo>
                      <a:pt x="537" y="214"/>
                      <a:pt x="537" y="214"/>
                      <a:pt x="537" y="214"/>
                    </a:cubicBezTo>
                    <a:cubicBezTo>
                      <a:pt x="554" y="214"/>
                      <a:pt x="554" y="214"/>
                      <a:pt x="554" y="214"/>
                    </a:cubicBezTo>
                    <a:cubicBezTo>
                      <a:pt x="554" y="228"/>
                      <a:pt x="554" y="228"/>
                      <a:pt x="554" y="228"/>
                    </a:cubicBezTo>
                    <a:close/>
                    <a:moveTo>
                      <a:pt x="612" y="176"/>
                    </a:moveTo>
                    <a:cubicBezTo>
                      <a:pt x="618" y="176"/>
                      <a:pt x="623" y="181"/>
                      <a:pt x="623" y="187"/>
                    </a:cubicBezTo>
                    <a:cubicBezTo>
                      <a:pt x="623" y="193"/>
                      <a:pt x="618" y="198"/>
                      <a:pt x="612" y="198"/>
                    </a:cubicBezTo>
                    <a:cubicBezTo>
                      <a:pt x="606" y="198"/>
                      <a:pt x="601" y="193"/>
                      <a:pt x="601" y="187"/>
                    </a:cubicBezTo>
                    <a:cubicBezTo>
                      <a:pt x="601" y="181"/>
                      <a:pt x="606" y="176"/>
                      <a:pt x="612" y="176"/>
                    </a:cubicBezTo>
                    <a:close/>
                    <a:moveTo>
                      <a:pt x="603" y="214"/>
                    </a:moveTo>
                    <a:cubicBezTo>
                      <a:pt x="621" y="214"/>
                      <a:pt x="621" y="214"/>
                      <a:pt x="621" y="214"/>
                    </a:cubicBezTo>
                    <a:cubicBezTo>
                      <a:pt x="621" y="307"/>
                      <a:pt x="621" y="307"/>
                      <a:pt x="621" y="307"/>
                    </a:cubicBezTo>
                    <a:cubicBezTo>
                      <a:pt x="603" y="307"/>
                      <a:pt x="603" y="307"/>
                      <a:pt x="603" y="307"/>
                    </a:cubicBezTo>
                    <a:lnTo>
                      <a:pt x="603" y="214"/>
                    </a:lnTo>
                    <a:close/>
                    <a:moveTo>
                      <a:pt x="683" y="252"/>
                    </a:moveTo>
                    <a:cubicBezTo>
                      <a:pt x="696" y="257"/>
                      <a:pt x="711" y="262"/>
                      <a:pt x="711" y="280"/>
                    </a:cubicBezTo>
                    <a:cubicBezTo>
                      <a:pt x="711" y="299"/>
                      <a:pt x="696" y="309"/>
                      <a:pt x="675" y="309"/>
                    </a:cubicBezTo>
                    <a:cubicBezTo>
                      <a:pt x="663" y="309"/>
                      <a:pt x="651" y="306"/>
                      <a:pt x="644" y="300"/>
                    </a:cubicBezTo>
                    <a:cubicBezTo>
                      <a:pt x="644" y="283"/>
                      <a:pt x="644" y="283"/>
                      <a:pt x="644" y="283"/>
                    </a:cubicBezTo>
                    <a:cubicBezTo>
                      <a:pt x="645" y="283"/>
                      <a:pt x="645" y="283"/>
                      <a:pt x="645" y="283"/>
                    </a:cubicBezTo>
                    <a:cubicBezTo>
                      <a:pt x="653" y="291"/>
                      <a:pt x="664" y="294"/>
                      <a:pt x="675" y="294"/>
                    </a:cubicBezTo>
                    <a:cubicBezTo>
                      <a:pt x="685" y="294"/>
                      <a:pt x="694" y="290"/>
                      <a:pt x="694" y="282"/>
                    </a:cubicBezTo>
                    <a:cubicBezTo>
                      <a:pt x="694" y="274"/>
                      <a:pt x="687" y="272"/>
                      <a:pt x="672" y="267"/>
                    </a:cubicBezTo>
                    <a:cubicBezTo>
                      <a:pt x="659" y="263"/>
                      <a:pt x="644" y="258"/>
                      <a:pt x="644" y="240"/>
                    </a:cubicBezTo>
                    <a:cubicBezTo>
                      <a:pt x="644" y="223"/>
                      <a:pt x="659" y="212"/>
                      <a:pt x="678" y="212"/>
                    </a:cubicBezTo>
                    <a:cubicBezTo>
                      <a:pt x="689" y="212"/>
                      <a:pt x="699" y="214"/>
                      <a:pt x="706" y="220"/>
                    </a:cubicBezTo>
                    <a:cubicBezTo>
                      <a:pt x="706" y="236"/>
                      <a:pt x="706" y="236"/>
                      <a:pt x="706" y="236"/>
                    </a:cubicBezTo>
                    <a:cubicBezTo>
                      <a:pt x="706" y="236"/>
                      <a:pt x="706" y="236"/>
                      <a:pt x="706" y="236"/>
                    </a:cubicBezTo>
                    <a:cubicBezTo>
                      <a:pt x="698" y="230"/>
                      <a:pt x="689" y="227"/>
                      <a:pt x="678" y="227"/>
                    </a:cubicBezTo>
                    <a:cubicBezTo>
                      <a:pt x="667" y="227"/>
                      <a:pt x="661" y="232"/>
                      <a:pt x="661" y="238"/>
                    </a:cubicBezTo>
                    <a:cubicBezTo>
                      <a:pt x="661" y="246"/>
                      <a:pt x="668" y="248"/>
                      <a:pt x="683" y="252"/>
                    </a:cubicBezTo>
                    <a:close/>
                    <a:moveTo>
                      <a:pt x="772" y="309"/>
                    </a:moveTo>
                    <a:cubicBezTo>
                      <a:pt x="745" y="309"/>
                      <a:pt x="726" y="290"/>
                      <a:pt x="726" y="261"/>
                    </a:cubicBezTo>
                    <a:cubicBezTo>
                      <a:pt x="726" y="232"/>
                      <a:pt x="744" y="212"/>
                      <a:pt x="769" y="212"/>
                    </a:cubicBezTo>
                    <a:cubicBezTo>
                      <a:pt x="794" y="212"/>
                      <a:pt x="807" y="230"/>
                      <a:pt x="807" y="258"/>
                    </a:cubicBezTo>
                    <a:cubicBezTo>
                      <a:pt x="807" y="266"/>
                      <a:pt x="807" y="266"/>
                      <a:pt x="807" y="266"/>
                    </a:cubicBezTo>
                    <a:cubicBezTo>
                      <a:pt x="744" y="266"/>
                      <a:pt x="744" y="266"/>
                      <a:pt x="744" y="266"/>
                    </a:cubicBezTo>
                    <a:cubicBezTo>
                      <a:pt x="746" y="284"/>
                      <a:pt x="758" y="293"/>
                      <a:pt x="774" y="293"/>
                    </a:cubicBezTo>
                    <a:cubicBezTo>
                      <a:pt x="785" y="293"/>
                      <a:pt x="792" y="291"/>
                      <a:pt x="800" y="285"/>
                    </a:cubicBezTo>
                    <a:cubicBezTo>
                      <a:pt x="801" y="285"/>
                      <a:pt x="801" y="285"/>
                      <a:pt x="801" y="285"/>
                    </a:cubicBezTo>
                    <a:cubicBezTo>
                      <a:pt x="801" y="300"/>
                      <a:pt x="801" y="300"/>
                      <a:pt x="801" y="300"/>
                    </a:cubicBezTo>
                    <a:cubicBezTo>
                      <a:pt x="793" y="306"/>
                      <a:pt x="783" y="309"/>
                      <a:pt x="772" y="309"/>
                    </a:cubicBezTo>
                    <a:close/>
                    <a:moveTo>
                      <a:pt x="744" y="251"/>
                    </a:moveTo>
                    <a:cubicBezTo>
                      <a:pt x="791" y="251"/>
                      <a:pt x="791" y="251"/>
                      <a:pt x="791" y="251"/>
                    </a:cubicBezTo>
                    <a:cubicBezTo>
                      <a:pt x="790" y="237"/>
                      <a:pt x="783" y="227"/>
                      <a:pt x="769" y="227"/>
                    </a:cubicBezTo>
                    <a:cubicBezTo>
                      <a:pt x="756" y="227"/>
                      <a:pt x="747" y="237"/>
                      <a:pt x="744" y="251"/>
                    </a:cubicBez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a:p>
            </p:txBody>
          </p:sp>
        </p:grpSp>
        <p:grpSp>
          <p:nvGrpSpPr>
            <p:cNvPr id="14" name="Group 13"/>
            <p:cNvGrpSpPr/>
            <p:nvPr userDrawn="1"/>
          </p:nvGrpSpPr>
          <p:grpSpPr>
            <a:xfrm>
              <a:off x="457200" y="705496"/>
              <a:ext cx="2409383" cy="512187"/>
              <a:chOff x="4102100" y="3005137"/>
              <a:chExt cx="3987800" cy="847726"/>
            </a:xfrm>
          </p:grpSpPr>
          <p:sp>
            <p:nvSpPr>
              <p:cNvPr id="15" name="Freeform 5"/>
              <p:cNvSpPr>
                <a:spLocks/>
              </p:cNvSpPr>
              <p:nvPr/>
            </p:nvSpPr>
            <p:spPr bwMode="auto">
              <a:xfrm>
                <a:off x="5208588" y="3176587"/>
                <a:ext cx="552450" cy="508000"/>
              </a:xfrm>
              <a:custGeom>
                <a:avLst/>
                <a:gdLst>
                  <a:gd name="T0" fmla="*/ 190 w 348"/>
                  <a:gd name="T1" fmla="*/ 201 h 320"/>
                  <a:gd name="T2" fmla="*/ 174 w 348"/>
                  <a:gd name="T3" fmla="*/ 243 h 320"/>
                  <a:gd name="T4" fmla="*/ 174 w 348"/>
                  <a:gd name="T5" fmla="*/ 243 h 320"/>
                  <a:gd name="T6" fmla="*/ 174 w 348"/>
                  <a:gd name="T7" fmla="*/ 243 h 320"/>
                  <a:gd name="T8" fmla="*/ 168 w 348"/>
                  <a:gd name="T9" fmla="*/ 225 h 320"/>
                  <a:gd name="T10" fmla="*/ 160 w 348"/>
                  <a:gd name="T11" fmla="*/ 201 h 320"/>
                  <a:gd name="T12" fmla="*/ 78 w 348"/>
                  <a:gd name="T13" fmla="*/ 0 h 320"/>
                  <a:gd name="T14" fmla="*/ 0 w 348"/>
                  <a:gd name="T15" fmla="*/ 0 h 320"/>
                  <a:gd name="T16" fmla="*/ 0 w 348"/>
                  <a:gd name="T17" fmla="*/ 320 h 320"/>
                  <a:gd name="T18" fmla="*/ 52 w 348"/>
                  <a:gd name="T19" fmla="*/ 320 h 320"/>
                  <a:gd name="T20" fmla="*/ 52 w 348"/>
                  <a:gd name="T21" fmla="*/ 123 h 320"/>
                  <a:gd name="T22" fmla="*/ 52 w 348"/>
                  <a:gd name="T23" fmla="*/ 123 h 320"/>
                  <a:gd name="T24" fmla="*/ 52 w 348"/>
                  <a:gd name="T25" fmla="*/ 79 h 320"/>
                  <a:gd name="T26" fmla="*/ 52 w 348"/>
                  <a:gd name="T27" fmla="*/ 79 h 320"/>
                  <a:gd name="T28" fmla="*/ 50 w 348"/>
                  <a:gd name="T29" fmla="*/ 57 h 320"/>
                  <a:gd name="T30" fmla="*/ 50 w 348"/>
                  <a:gd name="T31" fmla="*/ 57 h 320"/>
                  <a:gd name="T32" fmla="*/ 50 w 348"/>
                  <a:gd name="T33" fmla="*/ 57 h 320"/>
                  <a:gd name="T34" fmla="*/ 58 w 348"/>
                  <a:gd name="T35" fmla="*/ 85 h 320"/>
                  <a:gd name="T36" fmla="*/ 154 w 348"/>
                  <a:gd name="T37" fmla="*/ 320 h 320"/>
                  <a:gd name="T38" fmla="*/ 192 w 348"/>
                  <a:gd name="T39" fmla="*/ 320 h 320"/>
                  <a:gd name="T40" fmla="*/ 288 w 348"/>
                  <a:gd name="T41" fmla="*/ 83 h 320"/>
                  <a:gd name="T42" fmla="*/ 288 w 348"/>
                  <a:gd name="T43" fmla="*/ 83 h 320"/>
                  <a:gd name="T44" fmla="*/ 294 w 348"/>
                  <a:gd name="T45" fmla="*/ 57 h 320"/>
                  <a:gd name="T46" fmla="*/ 296 w 348"/>
                  <a:gd name="T47" fmla="*/ 57 h 320"/>
                  <a:gd name="T48" fmla="*/ 296 w 348"/>
                  <a:gd name="T49" fmla="*/ 57 h 320"/>
                  <a:gd name="T50" fmla="*/ 292 w 348"/>
                  <a:gd name="T51" fmla="*/ 115 h 320"/>
                  <a:gd name="T52" fmla="*/ 292 w 348"/>
                  <a:gd name="T53" fmla="*/ 320 h 320"/>
                  <a:gd name="T54" fmla="*/ 348 w 348"/>
                  <a:gd name="T55" fmla="*/ 320 h 320"/>
                  <a:gd name="T56" fmla="*/ 348 w 348"/>
                  <a:gd name="T57" fmla="*/ 0 h 320"/>
                  <a:gd name="T58" fmla="*/ 272 w 348"/>
                  <a:gd name="T59" fmla="*/ 0 h 320"/>
                  <a:gd name="T60" fmla="*/ 190 w 348"/>
                  <a:gd name="T61" fmla="*/ 20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8" h="320">
                    <a:moveTo>
                      <a:pt x="190" y="201"/>
                    </a:moveTo>
                    <a:lnTo>
                      <a:pt x="174" y="243"/>
                    </a:lnTo>
                    <a:lnTo>
                      <a:pt x="174" y="243"/>
                    </a:lnTo>
                    <a:lnTo>
                      <a:pt x="174" y="243"/>
                    </a:lnTo>
                    <a:lnTo>
                      <a:pt x="168" y="225"/>
                    </a:lnTo>
                    <a:lnTo>
                      <a:pt x="160" y="201"/>
                    </a:lnTo>
                    <a:lnTo>
                      <a:pt x="78" y="0"/>
                    </a:lnTo>
                    <a:lnTo>
                      <a:pt x="0" y="0"/>
                    </a:lnTo>
                    <a:lnTo>
                      <a:pt x="0" y="320"/>
                    </a:lnTo>
                    <a:lnTo>
                      <a:pt x="52" y="320"/>
                    </a:lnTo>
                    <a:lnTo>
                      <a:pt x="52" y="123"/>
                    </a:lnTo>
                    <a:lnTo>
                      <a:pt x="52" y="123"/>
                    </a:lnTo>
                    <a:lnTo>
                      <a:pt x="52" y="79"/>
                    </a:lnTo>
                    <a:lnTo>
                      <a:pt x="52" y="79"/>
                    </a:lnTo>
                    <a:lnTo>
                      <a:pt x="50" y="57"/>
                    </a:lnTo>
                    <a:lnTo>
                      <a:pt x="50" y="57"/>
                    </a:lnTo>
                    <a:lnTo>
                      <a:pt x="50" y="57"/>
                    </a:lnTo>
                    <a:lnTo>
                      <a:pt x="58" y="85"/>
                    </a:lnTo>
                    <a:lnTo>
                      <a:pt x="154" y="320"/>
                    </a:lnTo>
                    <a:lnTo>
                      <a:pt x="192" y="320"/>
                    </a:lnTo>
                    <a:lnTo>
                      <a:pt x="288" y="83"/>
                    </a:lnTo>
                    <a:lnTo>
                      <a:pt x="288" y="83"/>
                    </a:lnTo>
                    <a:lnTo>
                      <a:pt x="294" y="57"/>
                    </a:lnTo>
                    <a:lnTo>
                      <a:pt x="296" y="57"/>
                    </a:lnTo>
                    <a:lnTo>
                      <a:pt x="296" y="57"/>
                    </a:lnTo>
                    <a:lnTo>
                      <a:pt x="292" y="115"/>
                    </a:lnTo>
                    <a:lnTo>
                      <a:pt x="292" y="320"/>
                    </a:lnTo>
                    <a:lnTo>
                      <a:pt x="348" y="320"/>
                    </a:lnTo>
                    <a:lnTo>
                      <a:pt x="348" y="0"/>
                    </a:lnTo>
                    <a:lnTo>
                      <a:pt x="272" y="0"/>
                    </a:lnTo>
                    <a:lnTo>
                      <a:pt x="190" y="201"/>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6"/>
              <p:cNvSpPr>
                <a:spLocks noChangeArrowheads="1"/>
              </p:cNvSpPr>
              <p:nvPr/>
            </p:nvSpPr>
            <p:spPr bwMode="auto">
              <a:xfrm>
                <a:off x="5843588" y="3317875"/>
                <a:ext cx="85725" cy="366713"/>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7"/>
              <p:cNvSpPr>
                <a:spLocks/>
              </p:cNvSpPr>
              <p:nvPr/>
            </p:nvSpPr>
            <p:spPr bwMode="auto">
              <a:xfrm>
                <a:off x="5837238" y="3163887"/>
                <a:ext cx="104775" cy="100013"/>
              </a:xfrm>
              <a:custGeom>
                <a:avLst/>
                <a:gdLst>
                  <a:gd name="T0" fmla="*/ 32 w 66"/>
                  <a:gd name="T1" fmla="*/ 0 h 63"/>
                  <a:gd name="T2" fmla="*/ 32 w 66"/>
                  <a:gd name="T3" fmla="*/ 0 h 63"/>
                  <a:gd name="T4" fmla="*/ 26 w 66"/>
                  <a:gd name="T5" fmla="*/ 2 h 63"/>
                  <a:gd name="T6" fmla="*/ 20 w 66"/>
                  <a:gd name="T7" fmla="*/ 2 h 63"/>
                  <a:gd name="T8" fmla="*/ 14 w 66"/>
                  <a:gd name="T9" fmla="*/ 6 h 63"/>
                  <a:gd name="T10" fmla="*/ 8 w 66"/>
                  <a:gd name="T11" fmla="*/ 10 h 63"/>
                  <a:gd name="T12" fmla="*/ 8 w 66"/>
                  <a:gd name="T13" fmla="*/ 10 h 63"/>
                  <a:gd name="T14" fmla="*/ 4 w 66"/>
                  <a:gd name="T15" fmla="*/ 14 h 63"/>
                  <a:gd name="T16" fmla="*/ 2 w 66"/>
                  <a:gd name="T17" fmla="*/ 20 h 63"/>
                  <a:gd name="T18" fmla="*/ 0 w 66"/>
                  <a:gd name="T19" fmla="*/ 26 h 63"/>
                  <a:gd name="T20" fmla="*/ 0 w 66"/>
                  <a:gd name="T21" fmla="*/ 32 h 63"/>
                  <a:gd name="T22" fmla="*/ 0 w 66"/>
                  <a:gd name="T23" fmla="*/ 32 h 63"/>
                  <a:gd name="T24" fmla="*/ 0 w 66"/>
                  <a:gd name="T25" fmla="*/ 37 h 63"/>
                  <a:gd name="T26" fmla="*/ 2 w 66"/>
                  <a:gd name="T27" fmla="*/ 43 h 63"/>
                  <a:gd name="T28" fmla="*/ 4 w 66"/>
                  <a:gd name="T29" fmla="*/ 49 h 63"/>
                  <a:gd name="T30" fmla="*/ 8 w 66"/>
                  <a:gd name="T31" fmla="*/ 53 h 63"/>
                  <a:gd name="T32" fmla="*/ 8 w 66"/>
                  <a:gd name="T33" fmla="*/ 53 h 63"/>
                  <a:gd name="T34" fmla="*/ 14 w 66"/>
                  <a:gd name="T35" fmla="*/ 57 h 63"/>
                  <a:gd name="T36" fmla="*/ 20 w 66"/>
                  <a:gd name="T37" fmla="*/ 61 h 63"/>
                  <a:gd name="T38" fmla="*/ 32 w 66"/>
                  <a:gd name="T39" fmla="*/ 63 h 63"/>
                  <a:gd name="T40" fmla="*/ 32 w 66"/>
                  <a:gd name="T41" fmla="*/ 63 h 63"/>
                  <a:gd name="T42" fmla="*/ 44 w 66"/>
                  <a:gd name="T43" fmla="*/ 61 h 63"/>
                  <a:gd name="T44" fmla="*/ 50 w 66"/>
                  <a:gd name="T45" fmla="*/ 57 h 63"/>
                  <a:gd name="T46" fmla="*/ 56 w 66"/>
                  <a:gd name="T47" fmla="*/ 53 h 63"/>
                  <a:gd name="T48" fmla="*/ 56 w 66"/>
                  <a:gd name="T49" fmla="*/ 53 h 63"/>
                  <a:gd name="T50" fmla="*/ 60 w 66"/>
                  <a:gd name="T51" fmla="*/ 49 h 63"/>
                  <a:gd name="T52" fmla="*/ 62 w 66"/>
                  <a:gd name="T53" fmla="*/ 43 h 63"/>
                  <a:gd name="T54" fmla="*/ 64 w 66"/>
                  <a:gd name="T55" fmla="*/ 37 h 63"/>
                  <a:gd name="T56" fmla="*/ 66 w 66"/>
                  <a:gd name="T57" fmla="*/ 32 h 63"/>
                  <a:gd name="T58" fmla="*/ 66 w 66"/>
                  <a:gd name="T59" fmla="*/ 32 h 63"/>
                  <a:gd name="T60" fmla="*/ 64 w 66"/>
                  <a:gd name="T61" fmla="*/ 26 h 63"/>
                  <a:gd name="T62" fmla="*/ 62 w 66"/>
                  <a:gd name="T63" fmla="*/ 20 h 63"/>
                  <a:gd name="T64" fmla="*/ 60 w 66"/>
                  <a:gd name="T65" fmla="*/ 14 h 63"/>
                  <a:gd name="T66" fmla="*/ 56 w 66"/>
                  <a:gd name="T67" fmla="*/ 10 h 63"/>
                  <a:gd name="T68" fmla="*/ 56 w 66"/>
                  <a:gd name="T69" fmla="*/ 10 h 63"/>
                  <a:gd name="T70" fmla="*/ 50 w 66"/>
                  <a:gd name="T71" fmla="*/ 6 h 63"/>
                  <a:gd name="T72" fmla="*/ 44 w 66"/>
                  <a:gd name="T73" fmla="*/ 2 h 63"/>
                  <a:gd name="T74" fmla="*/ 38 w 66"/>
                  <a:gd name="T75" fmla="*/ 2 h 63"/>
                  <a:gd name="T76" fmla="*/ 32 w 66"/>
                  <a:gd name="T7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6" h="63">
                    <a:moveTo>
                      <a:pt x="32" y="0"/>
                    </a:moveTo>
                    <a:lnTo>
                      <a:pt x="32" y="0"/>
                    </a:lnTo>
                    <a:lnTo>
                      <a:pt x="26" y="2"/>
                    </a:lnTo>
                    <a:lnTo>
                      <a:pt x="20" y="2"/>
                    </a:lnTo>
                    <a:lnTo>
                      <a:pt x="14" y="6"/>
                    </a:lnTo>
                    <a:lnTo>
                      <a:pt x="8" y="10"/>
                    </a:lnTo>
                    <a:lnTo>
                      <a:pt x="8" y="10"/>
                    </a:lnTo>
                    <a:lnTo>
                      <a:pt x="4" y="14"/>
                    </a:lnTo>
                    <a:lnTo>
                      <a:pt x="2" y="20"/>
                    </a:lnTo>
                    <a:lnTo>
                      <a:pt x="0" y="26"/>
                    </a:lnTo>
                    <a:lnTo>
                      <a:pt x="0" y="32"/>
                    </a:lnTo>
                    <a:lnTo>
                      <a:pt x="0" y="32"/>
                    </a:lnTo>
                    <a:lnTo>
                      <a:pt x="0" y="37"/>
                    </a:lnTo>
                    <a:lnTo>
                      <a:pt x="2" y="43"/>
                    </a:lnTo>
                    <a:lnTo>
                      <a:pt x="4" y="49"/>
                    </a:lnTo>
                    <a:lnTo>
                      <a:pt x="8" y="53"/>
                    </a:lnTo>
                    <a:lnTo>
                      <a:pt x="8" y="53"/>
                    </a:lnTo>
                    <a:lnTo>
                      <a:pt x="14" y="57"/>
                    </a:lnTo>
                    <a:lnTo>
                      <a:pt x="20" y="61"/>
                    </a:lnTo>
                    <a:lnTo>
                      <a:pt x="32" y="63"/>
                    </a:lnTo>
                    <a:lnTo>
                      <a:pt x="32" y="63"/>
                    </a:lnTo>
                    <a:lnTo>
                      <a:pt x="44" y="61"/>
                    </a:lnTo>
                    <a:lnTo>
                      <a:pt x="50" y="57"/>
                    </a:lnTo>
                    <a:lnTo>
                      <a:pt x="56" y="53"/>
                    </a:lnTo>
                    <a:lnTo>
                      <a:pt x="56" y="53"/>
                    </a:lnTo>
                    <a:lnTo>
                      <a:pt x="60" y="49"/>
                    </a:lnTo>
                    <a:lnTo>
                      <a:pt x="62" y="43"/>
                    </a:lnTo>
                    <a:lnTo>
                      <a:pt x="64" y="37"/>
                    </a:lnTo>
                    <a:lnTo>
                      <a:pt x="66" y="32"/>
                    </a:lnTo>
                    <a:lnTo>
                      <a:pt x="66" y="32"/>
                    </a:lnTo>
                    <a:lnTo>
                      <a:pt x="64" y="26"/>
                    </a:lnTo>
                    <a:lnTo>
                      <a:pt x="62" y="20"/>
                    </a:lnTo>
                    <a:lnTo>
                      <a:pt x="60" y="14"/>
                    </a:lnTo>
                    <a:lnTo>
                      <a:pt x="56" y="10"/>
                    </a:lnTo>
                    <a:lnTo>
                      <a:pt x="56" y="10"/>
                    </a:lnTo>
                    <a:lnTo>
                      <a:pt x="50" y="6"/>
                    </a:lnTo>
                    <a:lnTo>
                      <a:pt x="44" y="2"/>
                    </a:lnTo>
                    <a:lnTo>
                      <a:pt x="38" y="2"/>
                    </a:lnTo>
                    <a:lnTo>
                      <a:pt x="32" y="0"/>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8"/>
              <p:cNvSpPr>
                <a:spLocks/>
              </p:cNvSpPr>
              <p:nvPr/>
            </p:nvSpPr>
            <p:spPr bwMode="auto">
              <a:xfrm>
                <a:off x="5837238" y="3163887"/>
                <a:ext cx="104775" cy="100013"/>
              </a:xfrm>
              <a:custGeom>
                <a:avLst/>
                <a:gdLst>
                  <a:gd name="T0" fmla="*/ 32 w 66"/>
                  <a:gd name="T1" fmla="*/ 0 h 63"/>
                  <a:gd name="T2" fmla="*/ 32 w 66"/>
                  <a:gd name="T3" fmla="*/ 0 h 63"/>
                  <a:gd name="T4" fmla="*/ 26 w 66"/>
                  <a:gd name="T5" fmla="*/ 2 h 63"/>
                  <a:gd name="T6" fmla="*/ 20 w 66"/>
                  <a:gd name="T7" fmla="*/ 2 h 63"/>
                  <a:gd name="T8" fmla="*/ 14 w 66"/>
                  <a:gd name="T9" fmla="*/ 6 h 63"/>
                  <a:gd name="T10" fmla="*/ 8 w 66"/>
                  <a:gd name="T11" fmla="*/ 10 h 63"/>
                  <a:gd name="T12" fmla="*/ 8 w 66"/>
                  <a:gd name="T13" fmla="*/ 10 h 63"/>
                  <a:gd name="T14" fmla="*/ 4 w 66"/>
                  <a:gd name="T15" fmla="*/ 14 h 63"/>
                  <a:gd name="T16" fmla="*/ 2 w 66"/>
                  <a:gd name="T17" fmla="*/ 20 h 63"/>
                  <a:gd name="T18" fmla="*/ 0 w 66"/>
                  <a:gd name="T19" fmla="*/ 26 h 63"/>
                  <a:gd name="T20" fmla="*/ 0 w 66"/>
                  <a:gd name="T21" fmla="*/ 32 h 63"/>
                  <a:gd name="T22" fmla="*/ 0 w 66"/>
                  <a:gd name="T23" fmla="*/ 32 h 63"/>
                  <a:gd name="T24" fmla="*/ 0 w 66"/>
                  <a:gd name="T25" fmla="*/ 37 h 63"/>
                  <a:gd name="T26" fmla="*/ 2 w 66"/>
                  <a:gd name="T27" fmla="*/ 43 h 63"/>
                  <a:gd name="T28" fmla="*/ 4 w 66"/>
                  <a:gd name="T29" fmla="*/ 49 h 63"/>
                  <a:gd name="T30" fmla="*/ 8 w 66"/>
                  <a:gd name="T31" fmla="*/ 53 h 63"/>
                  <a:gd name="T32" fmla="*/ 8 w 66"/>
                  <a:gd name="T33" fmla="*/ 53 h 63"/>
                  <a:gd name="T34" fmla="*/ 14 w 66"/>
                  <a:gd name="T35" fmla="*/ 57 h 63"/>
                  <a:gd name="T36" fmla="*/ 20 w 66"/>
                  <a:gd name="T37" fmla="*/ 61 h 63"/>
                  <a:gd name="T38" fmla="*/ 32 w 66"/>
                  <a:gd name="T39" fmla="*/ 63 h 63"/>
                  <a:gd name="T40" fmla="*/ 32 w 66"/>
                  <a:gd name="T41" fmla="*/ 63 h 63"/>
                  <a:gd name="T42" fmla="*/ 44 w 66"/>
                  <a:gd name="T43" fmla="*/ 61 h 63"/>
                  <a:gd name="T44" fmla="*/ 50 w 66"/>
                  <a:gd name="T45" fmla="*/ 57 h 63"/>
                  <a:gd name="T46" fmla="*/ 56 w 66"/>
                  <a:gd name="T47" fmla="*/ 53 h 63"/>
                  <a:gd name="T48" fmla="*/ 56 w 66"/>
                  <a:gd name="T49" fmla="*/ 53 h 63"/>
                  <a:gd name="T50" fmla="*/ 60 w 66"/>
                  <a:gd name="T51" fmla="*/ 49 h 63"/>
                  <a:gd name="T52" fmla="*/ 62 w 66"/>
                  <a:gd name="T53" fmla="*/ 43 h 63"/>
                  <a:gd name="T54" fmla="*/ 64 w 66"/>
                  <a:gd name="T55" fmla="*/ 37 h 63"/>
                  <a:gd name="T56" fmla="*/ 66 w 66"/>
                  <a:gd name="T57" fmla="*/ 32 h 63"/>
                  <a:gd name="T58" fmla="*/ 66 w 66"/>
                  <a:gd name="T59" fmla="*/ 32 h 63"/>
                  <a:gd name="T60" fmla="*/ 64 w 66"/>
                  <a:gd name="T61" fmla="*/ 26 h 63"/>
                  <a:gd name="T62" fmla="*/ 62 w 66"/>
                  <a:gd name="T63" fmla="*/ 20 h 63"/>
                  <a:gd name="T64" fmla="*/ 60 w 66"/>
                  <a:gd name="T65" fmla="*/ 14 h 63"/>
                  <a:gd name="T66" fmla="*/ 56 w 66"/>
                  <a:gd name="T67" fmla="*/ 10 h 63"/>
                  <a:gd name="T68" fmla="*/ 56 w 66"/>
                  <a:gd name="T69" fmla="*/ 10 h 63"/>
                  <a:gd name="T70" fmla="*/ 50 w 66"/>
                  <a:gd name="T71" fmla="*/ 6 h 63"/>
                  <a:gd name="T72" fmla="*/ 44 w 66"/>
                  <a:gd name="T73" fmla="*/ 2 h 63"/>
                  <a:gd name="T74" fmla="*/ 38 w 66"/>
                  <a:gd name="T75" fmla="*/ 2 h 63"/>
                  <a:gd name="T76" fmla="*/ 32 w 66"/>
                  <a:gd name="T7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6" h="63">
                    <a:moveTo>
                      <a:pt x="32" y="0"/>
                    </a:moveTo>
                    <a:lnTo>
                      <a:pt x="32" y="0"/>
                    </a:lnTo>
                    <a:lnTo>
                      <a:pt x="26" y="2"/>
                    </a:lnTo>
                    <a:lnTo>
                      <a:pt x="20" y="2"/>
                    </a:lnTo>
                    <a:lnTo>
                      <a:pt x="14" y="6"/>
                    </a:lnTo>
                    <a:lnTo>
                      <a:pt x="8" y="10"/>
                    </a:lnTo>
                    <a:lnTo>
                      <a:pt x="8" y="10"/>
                    </a:lnTo>
                    <a:lnTo>
                      <a:pt x="4" y="14"/>
                    </a:lnTo>
                    <a:lnTo>
                      <a:pt x="2" y="20"/>
                    </a:lnTo>
                    <a:lnTo>
                      <a:pt x="0" y="26"/>
                    </a:lnTo>
                    <a:lnTo>
                      <a:pt x="0" y="32"/>
                    </a:lnTo>
                    <a:lnTo>
                      <a:pt x="0" y="32"/>
                    </a:lnTo>
                    <a:lnTo>
                      <a:pt x="0" y="37"/>
                    </a:lnTo>
                    <a:lnTo>
                      <a:pt x="2" y="43"/>
                    </a:lnTo>
                    <a:lnTo>
                      <a:pt x="4" y="49"/>
                    </a:lnTo>
                    <a:lnTo>
                      <a:pt x="8" y="53"/>
                    </a:lnTo>
                    <a:lnTo>
                      <a:pt x="8" y="53"/>
                    </a:lnTo>
                    <a:lnTo>
                      <a:pt x="14" y="57"/>
                    </a:lnTo>
                    <a:lnTo>
                      <a:pt x="20" y="61"/>
                    </a:lnTo>
                    <a:lnTo>
                      <a:pt x="32" y="63"/>
                    </a:lnTo>
                    <a:lnTo>
                      <a:pt x="32" y="63"/>
                    </a:lnTo>
                    <a:lnTo>
                      <a:pt x="44" y="61"/>
                    </a:lnTo>
                    <a:lnTo>
                      <a:pt x="50" y="57"/>
                    </a:lnTo>
                    <a:lnTo>
                      <a:pt x="56" y="53"/>
                    </a:lnTo>
                    <a:lnTo>
                      <a:pt x="56" y="53"/>
                    </a:lnTo>
                    <a:lnTo>
                      <a:pt x="60" y="49"/>
                    </a:lnTo>
                    <a:lnTo>
                      <a:pt x="62" y="43"/>
                    </a:lnTo>
                    <a:lnTo>
                      <a:pt x="64" y="37"/>
                    </a:lnTo>
                    <a:lnTo>
                      <a:pt x="66" y="32"/>
                    </a:lnTo>
                    <a:lnTo>
                      <a:pt x="66" y="32"/>
                    </a:lnTo>
                    <a:lnTo>
                      <a:pt x="64" y="26"/>
                    </a:lnTo>
                    <a:lnTo>
                      <a:pt x="62" y="20"/>
                    </a:lnTo>
                    <a:lnTo>
                      <a:pt x="60" y="14"/>
                    </a:lnTo>
                    <a:lnTo>
                      <a:pt x="56" y="10"/>
                    </a:lnTo>
                    <a:lnTo>
                      <a:pt x="56" y="10"/>
                    </a:lnTo>
                    <a:lnTo>
                      <a:pt x="50" y="6"/>
                    </a:lnTo>
                    <a:lnTo>
                      <a:pt x="44" y="2"/>
                    </a:lnTo>
                    <a:lnTo>
                      <a:pt x="38" y="2"/>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9"/>
              <p:cNvSpPr>
                <a:spLocks/>
              </p:cNvSpPr>
              <p:nvPr/>
            </p:nvSpPr>
            <p:spPr bwMode="auto">
              <a:xfrm>
                <a:off x="5989638" y="3311525"/>
                <a:ext cx="285750" cy="379413"/>
              </a:xfrm>
              <a:custGeom>
                <a:avLst/>
                <a:gdLst>
                  <a:gd name="T0" fmla="*/ 154 w 180"/>
                  <a:gd name="T1" fmla="*/ 2 h 239"/>
                  <a:gd name="T2" fmla="*/ 124 w 180"/>
                  <a:gd name="T3" fmla="*/ 0 h 239"/>
                  <a:gd name="T4" fmla="*/ 106 w 180"/>
                  <a:gd name="T5" fmla="*/ 0 h 239"/>
                  <a:gd name="T6" fmla="*/ 74 w 180"/>
                  <a:gd name="T7" fmla="*/ 8 h 239"/>
                  <a:gd name="T8" fmla="*/ 58 w 180"/>
                  <a:gd name="T9" fmla="*/ 14 h 239"/>
                  <a:gd name="T10" fmla="*/ 34 w 180"/>
                  <a:gd name="T11" fmla="*/ 34 h 239"/>
                  <a:gd name="T12" fmla="*/ 14 w 180"/>
                  <a:gd name="T13" fmla="*/ 60 h 239"/>
                  <a:gd name="T14" fmla="*/ 8 w 180"/>
                  <a:gd name="T15" fmla="*/ 74 h 239"/>
                  <a:gd name="T16" fmla="*/ 0 w 180"/>
                  <a:gd name="T17" fmla="*/ 108 h 239"/>
                  <a:gd name="T18" fmla="*/ 0 w 180"/>
                  <a:gd name="T19" fmla="*/ 126 h 239"/>
                  <a:gd name="T20" fmla="*/ 4 w 180"/>
                  <a:gd name="T21" fmla="*/ 158 h 239"/>
                  <a:gd name="T22" fmla="*/ 14 w 180"/>
                  <a:gd name="T23" fmla="*/ 186 h 239"/>
                  <a:gd name="T24" fmla="*/ 22 w 180"/>
                  <a:gd name="T25" fmla="*/ 198 h 239"/>
                  <a:gd name="T26" fmla="*/ 42 w 180"/>
                  <a:gd name="T27" fmla="*/ 217 h 239"/>
                  <a:gd name="T28" fmla="*/ 54 w 180"/>
                  <a:gd name="T29" fmla="*/ 225 h 239"/>
                  <a:gd name="T30" fmla="*/ 82 w 180"/>
                  <a:gd name="T31" fmla="*/ 237 h 239"/>
                  <a:gd name="T32" fmla="*/ 114 w 180"/>
                  <a:gd name="T33" fmla="*/ 239 h 239"/>
                  <a:gd name="T34" fmla="*/ 132 w 180"/>
                  <a:gd name="T35" fmla="*/ 239 h 239"/>
                  <a:gd name="T36" fmla="*/ 166 w 180"/>
                  <a:gd name="T37" fmla="*/ 231 h 239"/>
                  <a:gd name="T38" fmla="*/ 180 w 180"/>
                  <a:gd name="T39" fmla="*/ 223 h 239"/>
                  <a:gd name="T40" fmla="*/ 178 w 180"/>
                  <a:gd name="T41" fmla="*/ 176 h 239"/>
                  <a:gd name="T42" fmla="*/ 166 w 180"/>
                  <a:gd name="T43" fmla="*/ 184 h 239"/>
                  <a:gd name="T44" fmla="*/ 152 w 180"/>
                  <a:gd name="T45" fmla="*/ 190 h 239"/>
                  <a:gd name="T46" fmla="*/ 126 w 180"/>
                  <a:gd name="T47" fmla="*/ 196 h 239"/>
                  <a:gd name="T48" fmla="*/ 110 w 180"/>
                  <a:gd name="T49" fmla="*/ 194 h 239"/>
                  <a:gd name="T50" fmla="*/ 86 w 180"/>
                  <a:gd name="T51" fmla="*/ 184 h 239"/>
                  <a:gd name="T52" fmla="*/ 74 w 180"/>
                  <a:gd name="T53" fmla="*/ 176 h 239"/>
                  <a:gd name="T54" fmla="*/ 60 w 180"/>
                  <a:gd name="T55" fmla="*/ 152 h 239"/>
                  <a:gd name="T56" fmla="*/ 56 w 180"/>
                  <a:gd name="T57" fmla="*/ 122 h 239"/>
                  <a:gd name="T58" fmla="*/ 58 w 180"/>
                  <a:gd name="T59" fmla="*/ 104 h 239"/>
                  <a:gd name="T60" fmla="*/ 68 w 180"/>
                  <a:gd name="T61" fmla="*/ 76 h 239"/>
                  <a:gd name="T62" fmla="*/ 76 w 180"/>
                  <a:gd name="T63" fmla="*/ 64 h 239"/>
                  <a:gd name="T64" fmla="*/ 98 w 180"/>
                  <a:gd name="T65" fmla="*/ 50 h 239"/>
                  <a:gd name="T66" fmla="*/ 126 w 180"/>
                  <a:gd name="T67" fmla="*/ 44 h 239"/>
                  <a:gd name="T68" fmla="*/ 140 w 180"/>
                  <a:gd name="T69" fmla="*/ 46 h 239"/>
                  <a:gd name="T70" fmla="*/ 166 w 180"/>
                  <a:gd name="T71" fmla="*/ 54 h 239"/>
                  <a:gd name="T72" fmla="*/ 180 w 180"/>
                  <a:gd name="T73" fmla="*/ 64 h 239"/>
                  <a:gd name="T74" fmla="*/ 180 w 180"/>
                  <a:gd name="T75" fmla="*/ 10 h 239"/>
                  <a:gd name="T76" fmla="*/ 168 w 180"/>
                  <a:gd name="T77" fmla="*/ 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39">
                    <a:moveTo>
                      <a:pt x="154" y="2"/>
                    </a:moveTo>
                    <a:lnTo>
                      <a:pt x="154" y="2"/>
                    </a:lnTo>
                    <a:lnTo>
                      <a:pt x="140" y="0"/>
                    </a:lnTo>
                    <a:lnTo>
                      <a:pt x="124" y="0"/>
                    </a:lnTo>
                    <a:lnTo>
                      <a:pt x="124" y="0"/>
                    </a:lnTo>
                    <a:lnTo>
                      <a:pt x="106" y="0"/>
                    </a:lnTo>
                    <a:lnTo>
                      <a:pt x="90" y="4"/>
                    </a:lnTo>
                    <a:lnTo>
                      <a:pt x="74" y="8"/>
                    </a:lnTo>
                    <a:lnTo>
                      <a:pt x="58" y="14"/>
                    </a:lnTo>
                    <a:lnTo>
                      <a:pt x="58" y="14"/>
                    </a:lnTo>
                    <a:lnTo>
                      <a:pt x="44" y="24"/>
                    </a:lnTo>
                    <a:lnTo>
                      <a:pt x="34" y="34"/>
                    </a:lnTo>
                    <a:lnTo>
                      <a:pt x="24" y="46"/>
                    </a:lnTo>
                    <a:lnTo>
                      <a:pt x="14" y="60"/>
                    </a:lnTo>
                    <a:lnTo>
                      <a:pt x="14" y="60"/>
                    </a:lnTo>
                    <a:lnTo>
                      <a:pt x="8" y="74"/>
                    </a:lnTo>
                    <a:lnTo>
                      <a:pt x="4" y="90"/>
                    </a:lnTo>
                    <a:lnTo>
                      <a:pt x="0" y="108"/>
                    </a:lnTo>
                    <a:lnTo>
                      <a:pt x="0" y="126"/>
                    </a:lnTo>
                    <a:lnTo>
                      <a:pt x="0" y="126"/>
                    </a:lnTo>
                    <a:lnTo>
                      <a:pt x="0" y="142"/>
                    </a:lnTo>
                    <a:lnTo>
                      <a:pt x="4" y="158"/>
                    </a:lnTo>
                    <a:lnTo>
                      <a:pt x="8" y="172"/>
                    </a:lnTo>
                    <a:lnTo>
                      <a:pt x="14" y="186"/>
                    </a:lnTo>
                    <a:lnTo>
                      <a:pt x="14" y="186"/>
                    </a:lnTo>
                    <a:lnTo>
                      <a:pt x="22" y="198"/>
                    </a:lnTo>
                    <a:lnTo>
                      <a:pt x="32" y="208"/>
                    </a:lnTo>
                    <a:lnTo>
                      <a:pt x="42" y="217"/>
                    </a:lnTo>
                    <a:lnTo>
                      <a:pt x="54" y="225"/>
                    </a:lnTo>
                    <a:lnTo>
                      <a:pt x="54" y="225"/>
                    </a:lnTo>
                    <a:lnTo>
                      <a:pt x="68" y="231"/>
                    </a:lnTo>
                    <a:lnTo>
                      <a:pt x="82" y="237"/>
                    </a:lnTo>
                    <a:lnTo>
                      <a:pt x="98" y="239"/>
                    </a:lnTo>
                    <a:lnTo>
                      <a:pt x="114" y="239"/>
                    </a:lnTo>
                    <a:lnTo>
                      <a:pt x="114" y="239"/>
                    </a:lnTo>
                    <a:lnTo>
                      <a:pt x="132" y="239"/>
                    </a:lnTo>
                    <a:lnTo>
                      <a:pt x="150" y="235"/>
                    </a:lnTo>
                    <a:lnTo>
                      <a:pt x="166" y="231"/>
                    </a:lnTo>
                    <a:lnTo>
                      <a:pt x="180" y="225"/>
                    </a:lnTo>
                    <a:lnTo>
                      <a:pt x="180" y="223"/>
                    </a:lnTo>
                    <a:lnTo>
                      <a:pt x="180" y="176"/>
                    </a:lnTo>
                    <a:lnTo>
                      <a:pt x="178" y="176"/>
                    </a:lnTo>
                    <a:lnTo>
                      <a:pt x="178" y="176"/>
                    </a:lnTo>
                    <a:lnTo>
                      <a:pt x="166" y="184"/>
                    </a:lnTo>
                    <a:lnTo>
                      <a:pt x="152" y="190"/>
                    </a:lnTo>
                    <a:lnTo>
                      <a:pt x="152" y="190"/>
                    </a:lnTo>
                    <a:lnTo>
                      <a:pt x="138" y="194"/>
                    </a:lnTo>
                    <a:lnTo>
                      <a:pt x="126" y="196"/>
                    </a:lnTo>
                    <a:lnTo>
                      <a:pt x="126" y="196"/>
                    </a:lnTo>
                    <a:lnTo>
                      <a:pt x="110" y="194"/>
                    </a:lnTo>
                    <a:lnTo>
                      <a:pt x="96" y="190"/>
                    </a:lnTo>
                    <a:lnTo>
                      <a:pt x="86" y="184"/>
                    </a:lnTo>
                    <a:lnTo>
                      <a:pt x="74" y="176"/>
                    </a:lnTo>
                    <a:lnTo>
                      <a:pt x="74" y="176"/>
                    </a:lnTo>
                    <a:lnTo>
                      <a:pt x="66" y="166"/>
                    </a:lnTo>
                    <a:lnTo>
                      <a:pt x="60" y="152"/>
                    </a:lnTo>
                    <a:lnTo>
                      <a:pt x="58" y="138"/>
                    </a:lnTo>
                    <a:lnTo>
                      <a:pt x="56" y="122"/>
                    </a:lnTo>
                    <a:lnTo>
                      <a:pt x="56" y="122"/>
                    </a:lnTo>
                    <a:lnTo>
                      <a:pt x="58" y="104"/>
                    </a:lnTo>
                    <a:lnTo>
                      <a:pt x="62" y="90"/>
                    </a:lnTo>
                    <a:lnTo>
                      <a:pt x="68" y="76"/>
                    </a:lnTo>
                    <a:lnTo>
                      <a:pt x="76" y="64"/>
                    </a:lnTo>
                    <a:lnTo>
                      <a:pt x="76" y="64"/>
                    </a:lnTo>
                    <a:lnTo>
                      <a:pt x="86" y="56"/>
                    </a:lnTo>
                    <a:lnTo>
                      <a:pt x="98" y="50"/>
                    </a:lnTo>
                    <a:lnTo>
                      <a:pt x="112" y="46"/>
                    </a:lnTo>
                    <a:lnTo>
                      <a:pt x="126" y="44"/>
                    </a:lnTo>
                    <a:lnTo>
                      <a:pt x="126" y="44"/>
                    </a:lnTo>
                    <a:lnTo>
                      <a:pt x="140" y="46"/>
                    </a:lnTo>
                    <a:lnTo>
                      <a:pt x="152" y="48"/>
                    </a:lnTo>
                    <a:lnTo>
                      <a:pt x="166" y="54"/>
                    </a:lnTo>
                    <a:lnTo>
                      <a:pt x="178" y="62"/>
                    </a:lnTo>
                    <a:lnTo>
                      <a:pt x="180" y="64"/>
                    </a:lnTo>
                    <a:lnTo>
                      <a:pt x="180" y="12"/>
                    </a:lnTo>
                    <a:lnTo>
                      <a:pt x="180" y="10"/>
                    </a:lnTo>
                    <a:lnTo>
                      <a:pt x="180" y="10"/>
                    </a:lnTo>
                    <a:lnTo>
                      <a:pt x="168" y="6"/>
                    </a:lnTo>
                    <a:lnTo>
                      <a:pt x="154" y="2"/>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p:cNvSpPr>
                <a:spLocks/>
              </p:cNvSpPr>
              <p:nvPr/>
            </p:nvSpPr>
            <p:spPr bwMode="auto">
              <a:xfrm>
                <a:off x="5989638" y="3311525"/>
                <a:ext cx="285750" cy="379413"/>
              </a:xfrm>
              <a:custGeom>
                <a:avLst/>
                <a:gdLst>
                  <a:gd name="T0" fmla="*/ 154 w 180"/>
                  <a:gd name="T1" fmla="*/ 2 h 239"/>
                  <a:gd name="T2" fmla="*/ 124 w 180"/>
                  <a:gd name="T3" fmla="*/ 0 h 239"/>
                  <a:gd name="T4" fmla="*/ 106 w 180"/>
                  <a:gd name="T5" fmla="*/ 0 h 239"/>
                  <a:gd name="T6" fmla="*/ 74 w 180"/>
                  <a:gd name="T7" fmla="*/ 8 h 239"/>
                  <a:gd name="T8" fmla="*/ 58 w 180"/>
                  <a:gd name="T9" fmla="*/ 14 h 239"/>
                  <a:gd name="T10" fmla="*/ 34 w 180"/>
                  <a:gd name="T11" fmla="*/ 34 h 239"/>
                  <a:gd name="T12" fmla="*/ 14 w 180"/>
                  <a:gd name="T13" fmla="*/ 60 h 239"/>
                  <a:gd name="T14" fmla="*/ 8 w 180"/>
                  <a:gd name="T15" fmla="*/ 74 h 239"/>
                  <a:gd name="T16" fmla="*/ 0 w 180"/>
                  <a:gd name="T17" fmla="*/ 108 h 239"/>
                  <a:gd name="T18" fmla="*/ 0 w 180"/>
                  <a:gd name="T19" fmla="*/ 126 h 239"/>
                  <a:gd name="T20" fmla="*/ 4 w 180"/>
                  <a:gd name="T21" fmla="*/ 158 h 239"/>
                  <a:gd name="T22" fmla="*/ 14 w 180"/>
                  <a:gd name="T23" fmla="*/ 186 h 239"/>
                  <a:gd name="T24" fmla="*/ 22 w 180"/>
                  <a:gd name="T25" fmla="*/ 198 h 239"/>
                  <a:gd name="T26" fmla="*/ 42 w 180"/>
                  <a:gd name="T27" fmla="*/ 217 h 239"/>
                  <a:gd name="T28" fmla="*/ 54 w 180"/>
                  <a:gd name="T29" fmla="*/ 225 h 239"/>
                  <a:gd name="T30" fmla="*/ 82 w 180"/>
                  <a:gd name="T31" fmla="*/ 237 h 239"/>
                  <a:gd name="T32" fmla="*/ 114 w 180"/>
                  <a:gd name="T33" fmla="*/ 239 h 239"/>
                  <a:gd name="T34" fmla="*/ 132 w 180"/>
                  <a:gd name="T35" fmla="*/ 239 h 239"/>
                  <a:gd name="T36" fmla="*/ 166 w 180"/>
                  <a:gd name="T37" fmla="*/ 231 h 239"/>
                  <a:gd name="T38" fmla="*/ 180 w 180"/>
                  <a:gd name="T39" fmla="*/ 223 h 239"/>
                  <a:gd name="T40" fmla="*/ 178 w 180"/>
                  <a:gd name="T41" fmla="*/ 176 h 239"/>
                  <a:gd name="T42" fmla="*/ 166 w 180"/>
                  <a:gd name="T43" fmla="*/ 184 h 239"/>
                  <a:gd name="T44" fmla="*/ 152 w 180"/>
                  <a:gd name="T45" fmla="*/ 190 h 239"/>
                  <a:gd name="T46" fmla="*/ 126 w 180"/>
                  <a:gd name="T47" fmla="*/ 196 h 239"/>
                  <a:gd name="T48" fmla="*/ 110 w 180"/>
                  <a:gd name="T49" fmla="*/ 194 h 239"/>
                  <a:gd name="T50" fmla="*/ 86 w 180"/>
                  <a:gd name="T51" fmla="*/ 184 h 239"/>
                  <a:gd name="T52" fmla="*/ 74 w 180"/>
                  <a:gd name="T53" fmla="*/ 176 h 239"/>
                  <a:gd name="T54" fmla="*/ 60 w 180"/>
                  <a:gd name="T55" fmla="*/ 152 h 239"/>
                  <a:gd name="T56" fmla="*/ 56 w 180"/>
                  <a:gd name="T57" fmla="*/ 122 h 239"/>
                  <a:gd name="T58" fmla="*/ 58 w 180"/>
                  <a:gd name="T59" fmla="*/ 104 h 239"/>
                  <a:gd name="T60" fmla="*/ 68 w 180"/>
                  <a:gd name="T61" fmla="*/ 76 h 239"/>
                  <a:gd name="T62" fmla="*/ 76 w 180"/>
                  <a:gd name="T63" fmla="*/ 64 h 239"/>
                  <a:gd name="T64" fmla="*/ 98 w 180"/>
                  <a:gd name="T65" fmla="*/ 50 h 239"/>
                  <a:gd name="T66" fmla="*/ 126 w 180"/>
                  <a:gd name="T67" fmla="*/ 44 h 239"/>
                  <a:gd name="T68" fmla="*/ 140 w 180"/>
                  <a:gd name="T69" fmla="*/ 46 h 239"/>
                  <a:gd name="T70" fmla="*/ 166 w 180"/>
                  <a:gd name="T71" fmla="*/ 54 h 239"/>
                  <a:gd name="T72" fmla="*/ 180 w 180"/>
                  <a:gd name="T73" fmla="*/ 64 h 239"/>
                  <a:gd name="T74" fmla="*/ 180 w 180"/>
                  <a:gd name="T75" fmla="*/ 10 h 239"/>
                  <a:gd name="T76" fmla="*/ 168 w 180"/>
                  <a:gd name="T77" fmla="*/ 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39">
                    <a:moveTo>
                      <a:pt x="154" y="2"/>
                    </a:moveTo>
                    <a:lnTo>
                      <a:pt x="154" y="2"/>
                    </a:lnTo>
                    <a:lnTo>
                      <a:pt x="140" y="0"/>
                    </a:lnTo>
                    <a:lnTo>
                      <a:pt x="124" y="0"/>
                    </a:lnTo>
                    <a:lnTo>
                      <a:pt x="124" y="0"/>
                    </a:lnTo>
                    <a:lnTo>
                      <a:pt x="106" y="0"/>
                    </a:lnTo>
                    <a:lnTo>
                      <a:pt x="90" y="4"/>
                    </a:lnTo>
                    <a:lnTo>
                      <a:pt x="74" y="8"/>
                    </a:lnTo>
                    <a:lnTo>
                      <a:pt x="58" y="14"/>
                    </a:lnTo>
                    <a:lnTo>
                      <a:pt x="58" y="14"/>
                    </a:lnTo>
                    <a:lnTo>
                      <a:pt x="44" y="24"/>
                    </a:lnTo>
                    <a:lnTo>
                      <a:pt x="34" y="34"/>
                    </a:lnTo>
                    <a:lnTo>
                      <a:pt x="24" y="46"/>
                    </a:lnTo>
                    <a:lnTo>
                      <a:pt x="14" y="60"/>
                    </a:lnTo>
                    <a:lnTo>
                      <a:pt x="14" y="60"/>
                    </a:lnTo>
                    <a:lnTo>
                      <a:pt x="8" y="74"/>
                    </a:lnTo>
                    <a:lnTo>
                      <a:pt x="4" y="90"/>
                    </a:lnTo>
                    <a:lnTo>
                      <a:pt x="0" y="108"/>
                    </a:lnTo>
                    <a:lnTo>
                      <a:pt x="0" y="126"/>
                    </a:lnTo>
                    <a:lnTo>
                      <a:pt x="0" y="126"/>
                    </a:lnTo>
                    <a:lnTo>
                      <a:pt x="0" y="142"/>
                    </a:lnTo>
                    <a:lnTo>
                      <a:pt x="4" y="158"/>
                    </a:lnTo>
                    <a:lnTo>
                      <a:pt x="8" y="172"/>
                    </a:lnTo>
                    <a:lnTo>
                      <a:pt x="14" y="186"/>
                    </a:lnTo>
                    <a:lnTo>
                      <a:pt x="14" y="186"/>
                    </a:lnTo>
                    <a:lnTo>
                      <a:pt x="22" y="198"/>
                    </a:lnTo>
                    <a:lnTo>
                      <a:pt x="32" y="208"/>
                    </a:lnTo>
                    <a:lnTo>
                      <a:pt x="42" y="217"/>
                    </a:lnTo>
                    <a:lnTo>
                      <a:pt x="54" y="225"/>
                    </a:lnTo>
                    <a:lnTo>
                      <a:pt x="54" y="225"/>
                    </a:lnTo>
                    <a:lnTo>
                      <a:pt x="68" y="231"/>
                    </a:lnTo>
                    <a:lnTo>
                      <a:pt x="82" y="237"/>
                    </a:lnTo>
                    <a:lnTo>
                      <a:pt x="98" y="239"/>
                    </a:lnTo>
                    <a:lnTo>
                      <a:pt x="114" y="239"/>
                    </a:lnTo>
                    <a:lnTo>
                      <a:pt x="114" y="239"/>
                    </a:lnTo>
                    <a:lnTo>
                      <a:pt x="132" y="239"/>
                    </a:lnTo>
                    <a:lnTo>
                      <a:pt x="150" y="235"/>
                    </a:lnTo>
                    <a:lnTo>
                      <a:pt x="166" y="231"/>
                    </a:lnTo>
                    <a:lnTo>
                      <a:pt x="180" y="225"/>
                    </a:lnTo>
                    <a:lnTo>
                      <a:pt x="180" y="223"/>
                    </a:lnTo>
                    <a:lnTo>
                      <a:pt x="180" y="176"/>
                    </a:lnTo>
                    <a:lnTo>
                      <a:pt x="178" y="176"/>
                    </a:lnTo>
                    <a:lnTo>
                      <a:pt x="178" y="176"/>
                    </a:lnTo>
                    <a:lnTo>
                      <a:pt x="166" y="184"/>
                    </a:lnTo>
                    <a:lnTo>
                      <a:pt x="152" y="190"/>
                    </a:lnTo>
                    <a:lnTo>
                      <a:pt x="152" y="190"/>
                    </a:lnTo>
                    <a:lnTo>
                      <a:pt x="138" y="194"/>
                    </a:lnTo>
                    <a:lnTo>
                      <a:pt x="126" y="196"/>
                    </a:lnTo>
                    <a:lnTo>
                      <a:pt x="126" y="196"/>
                    </a:lnTo>
                    <a:lnTo>
                      <a:pt x="110" y="194"/>
                    </a:lnTo>
                    <a:lnTo>
                      <a:pt x="96" y="190"/>
                    </a:lnTo>
                    <a:lnTo>
                      <a:pt x="86" y="184"/>
                    </a:lnTo>
                    <a:lnTo>
                      <a:pt x="74" y="176"/>
                    </a:lnTo>
                    <a:lnTo>
                      <a:pt x="74" y="176"/>
                    </a:lnTo>
                    <a:lnTo>
                      <a:pt x="66" y="166"/>
                    </a:lnTo>
                    <a:lnTo>
                      <a:pt x="60" y="152"/>
                    </a:lnTo>
                    <a:lnTo>
                      <a:pt x="58" y="138"/>
                    </a:lnTo>
                    <a:lnTo>
                      <a:pt x="56" y="122"/>
                    </a:lnTo>
                    <a:lnTo>
                      <a:pt x="56" y="122"/>
                    </a:lnTo>
                    <a:lnTo>
                      <a:pt x="58" y="104"/>
                    </a:lnTo>
                    <a:lnTo>
                      <a:pt x="62" y="90"/>
                    </a:lnTo>
                    <a:lnTo>
                      <a:pt x="68" y="76"/>
                    </a:lnTo>
                    <a:lnTo>
                      <a:pt x="76" y="64"/>
                    </a:lnTo>
                    <a:lnTo>
                      <a:pt x="76" y="64"/>
                    </a:lnTo>
                    <a:lnTo>
                      <a:pt x="86" y="56"/>
                    </a:lnTo>
                    <a:lnTo>
                      <a:pt x="98" y="50"/>
                    </a:lnTo>
                    <a:lnTo>
                      <a:pt x="112" y="46"/>
                    </a:lnTo>
                    <a:lnTo>
                      <a:pt x="126" y="44"/>
                    </a:lnTo>
                    <a:lnTo>
                      <a:pt x="126" y="44"/>
                    </a:lnTo>
                    <a:lnTo>
                      <a:pt x="140" y="46"/>
                    </a:lnTo>
                    <a:lnTo>
                      <a:pt x="152" y="48"/>
                    </a:lnTo>
                    <a:lnTo>
                      <a:pt x="166" y="54"/>
                    </a:lnTo>
                    <a:lnTo>
                      <a:pt x="178" y="62"/>
                    </a:lnTo>
                    <a:lnTo>
                      <a:pt x="180" y="64"/>
                    </a:lnTo>
                    <a:lnTo>
                      <a:pt x="180" y="12"/>
                    </a:lnTo>
                    <a:lnTo>
                      <a:pt x="180" y="10"/>
                    </a:lnTo>
                    <a:lnTo>
                      <a:pt x="180" y="10"/>
                    </a:lnTo>
                    <a:lnTo>
                      <a:pt x="168" y="6"/>
                    </a:lnTo>
                    <a:lnTo>
                      <a:pt x="154"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1"/>
              <p:cNvSpPr>
                <a:spLocks/>
              </p:cNvSpPr>
              <p:nvPr/>
            </p:nvSpPr>
            <p:spPr bwMode="auto">
              <a:xfrm>
                <a:off x="6342063" y="3311525"/>
                <a:ext cx="212725" cy="373063"/>
              </a:xfrm>
              <a:custGeom>
                <a:avLst/>
                <a:gdLst>
                  <a:gd name="T0" fmla="*/ 112 w 134"/>
                  <a:gd name="T1" fmla="*/ 0 h 235"/>
                  <a:gd name="T2" fmla="*/ 112 w 134"/>
                  <a:gd name="T3" fmla="*/ 0 h 235"/>
                  <a:gd name="T4" fmla="*/ 102 w 134"/>
                  <a:gd name="T5" fmla="*/ 2 h 235"/>
                  <a:gd name="T6" fmla="*/ 92 w 134"/>
                  <a:gd name="T7" fmla="*/ 4 h 235"/>
                  <a:gd name="T8" fmla="*/ 84 w 134"/>
                  <a:gd name="T9" fmla="*/ 8 h 235"/>
                  <a:gd name="T10" fmla="*/ 74 w 134"/>
                  <a:gd name="T11" fmla="*/ 14 h 235"/>
                  <a:gd name="T12" fmla="*/ 74 w 134"/>
                  <a:gd name="T13" fmla="*/ 14 h 235"/>
                  <a:gd name="T14" fmla="*/ 68 w 134"/>
                  <a:gd name="T15" fmla="*/ 20 h 235"/>
                  <a:gd name="T16" fmla="*/ 62 w 134"/>
                  <a:gd name="T17" fmla="*/ 28 h 235"/>
                  <a:gd name="T18" fmla="*/ 54 w 134"/>
                  <a:gd name="T19" fmla="*/ 44 h 235"/>
                  <a:gd name="T20" fmla="*/ 54 w 134"/>
                  <a:gd name="T21" fmla="*/ 44 h 235"/>
                  <a:gd name="T22" fmla="*/ 54 w 134"/>
                  <a:gd name="T23" fmla="*/ 4 h 235"/>
                  <a:gd name="T24" fmla="*/ 0 w 134"/>
                  <a:gd name="T25" fmla="*/ 4 h 235"/>
                  <a:gd name="T26" fmla="*/ 0 w 134"/>
                  <a:gd name="T27" fmla="*/ 235 h 235"/>
                  <a:gd name="T28" fmla="*/ 54 w 134"/>
                  <a:gd name="T29" fmla="*/ 235 h 235"/>
                  <a:gd name="T30" fmla="*/ 54 w 134"/>
                  <a:gd name="T31" fmla="*/ 118 h 235"/>
                  <a:gd name="T32" fmla="*/ 54 w 134"/>
                  <a:gd name="T33" fmla="*/ 118 h 235"/>
                  <a:gd name="T34" fmla="*/ 54 w 134"/>
                  <a:gd name="T35" fmla="*/ 102 h 235"/>
                  <a:gd name="T36" fmla="*/ 56 w 134"/>
                  <a:gd name="T37" fmla="*/ 90 h 235"/>
                  <a:gd name="T38" fmla="*/ 62 w 134"/>
                  <a:gd name="T39" fmla="*/ 78 h 235"/>
                  <a:gd name="T40" fmla="*/ 68 w 134"/>
                  <a:gd name="T41" fmla="*/ 68 h 235"/>
                  <a:gd name="T42" fmla="*/ 68 w 134"/>
                  <a:gd name="T43" fmla="*/ 68 h 235"/>
                  <a:gd name="T44" fmla="*/ 74 w 134"/>
                  <a:gd name="T45" fmla="*/ 60 h 235"/>
                  <a:gd name="T46" fmla="*/ 82 w 134"/>
                  <a:gd name="T47" fmla="*/ 54 h 235"/>
                  <a:gd name="T48" fmla="*/ 92 w 134"/>
                  <a:gd name="T49" fmla="*/ 50 h 235"/>
                  <a:gd name="T50" fmla="*/ 102 w 134"/>
                  <a:gd name="T51" fmla="*/ 50 h 235"/>
                  <a:gd name="T52" fmla="*/ 102 w 134"/>
                  <a:gd name="T53" fmla="*/ 50 h 235"/>
                  <a:gd name="T54" fmla="*/ 118 w 134"/>
                  <a:gd name="T55" fmla="*/ 52 h 235"/>
                  <a:gd name="T56" fmla="*/ 118 w 134"/>
                  <a:gd name="T57" fmla="*/ 52 h 235"/>
                  <a:gd name="T58" fmla="*/ 132 w 134"/>
                  <a:gd name="T59" fmla="*/ 58 h 235"/>
                  <a:gd name="T60" fmla="*/ 134 w 134"/>
                  <a:gd name="T61" fmla="*/ 58 h 235"/>
                  <a:gd name="T62" fmla="*/ 134 w 134"/>
                  <a:gd name="T63" fmla="*/ 4 h 235"/>
                  <a:gd name="T64" fmla="*/ 132 w 134"/>
                  <a:gd name="T65" fmla="*/ 4 h 235"/>
                  <a:gd name="T66" fmla="*/ 132 w 134"/>
                  <a:gd name="T67" fmla="*/ 4 h 235"/>
                  <a:gd name="T68" fmla="*/ 124 w 134"/>
                  <a:gd name="T69" fmla="*/ 2 h 235"/>
                  <a:gd name="T70" fmla="*/ 112 w 134"/>
                  <a:gd name="T71"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 h="235">
                    <a:moveTo>
                      <a:pt x="112" y="0"/>
                    </a:moveTo>
                    <a:lnTo>
                      <a:pt x="112" y="0"/>
                    </a:lnTo>
                    <a:lnTo>
                      <a:pt x="102" y="2"/>
                    </a:lnTo>
                    <a:lnTo>
                      <a:pt x="92" y="4"/>
                    </a:lnTo>
                    <a:lnTo>
                      <a:pt x="84" y="8"/>
                    </a:lnTo>
                    <a:lnTo>
                      <a:pt x="74" y="14"/>
                    </a:lnTo>
                    <a:lnTo>
                      <a:pt x="74" y="14"/>
                    </a:lnTo>
                    <a:lnTo>
                      <a:pt x="68" y="20"/>
                    </a:lnTo>
                    <a:lnTo>
                      <a:pt x="62" y="28"/>
                    </a:lnTo>
                    <a:lnTo>
                      <a:pt x="54" y="44"/>
                    </a:lnTo>
                    <a:lnTo>
                      <a:pt x="54" y="44"/>
                    </a:lnTo>
                    <a:lnTo>
                      <a:pt x="54" y="4"/>
                    </a:lnTo>
                    <a:lnTo>
                      <a:pt x="0" y="4"/>
                    </a:lnTo>
                    <a:lnTo>
                      <a:pt x="0" y="235"/>
                    </a:lnTo>
                    <a:lnTo>
                      <a:pt x="54" y="235"/>
                    </a:lnTo>
                    <a:lnTo>
                      <a:pt x="54" y="118"/>
                    </a:lnTo>
                    <a:lnTo>
                      <a:pt x="54" y="118"/>
                    </a:lnTo>
                    <a:lnTo>
                      <a:pt x="54" y="102"/>
                    </a:lnTo>
                    <a:lnTo>
                      <a:pt x="56" y="90"/>
                    </a:lnTo>
                    <a:lnTo>
                      <a:pt x="62" y="78"/>
                    </a:lnTo>
                    <a:lnTo>
                      <a:pt x="68" y="68"/>
                    </a:lnTo>
                    <a:lnTo>
                      <a:pt x="68" y="68"/>
                    </a:lnTo>
                    <a:lnTo>
                      <a:pt x="74" y="60"/>
                    </a:lnTo>
                    <a:lnTo>
                      <a:pt x="82" y="54"/>
                    </a:lnTo>
                    <a:lnTo>
                      <a:pt x="92" y="50"/>
                    </a:lnTo>
                    <a:lnTo>
                      <a:pt x="102" y="50"/>
                    </a:lnTo>
                    <a:lnTo>
                      <a:pt x="102" y="50"/>
                    </a:lnTo>
                    <a:lnTo>
                      <a:pt x="118" y="52"/>
                    </a:lnTo>
                    <a:lnTo>
                      <a:pt x="118" y="52"/>
                    </a:lnTo>
                    <a:lnTo>
                      <a:pt x="132" y="58"/>
                    </a:lnTo>
                    <a:lnTo>
                      <a:pt x="134" y="58"/>
                    </a:lnTo>
                    <a:lnTo>
                      <a:pt x="134" y="4"/>
                    </a:lnTo>
                    <a:lnTo>
                      <a:pt x="132" y="4"/>
                    </a:lnTo>
                    <a:lnTo>
                      <a:pt x="132" y="4"/>
                    </a:lnTo>
                    <a:lnTo>
                      <a:pt x="124" y="2"/>
                    </a:lnTo>
                    <a:lnTo>
                      <a:pt x="112" y="0"/>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p:cNvSpPr>
                <a:spLocks/>
              </p:cNvSpPr>
              <p:nvPr/>
            </p:nvSpPr>
            <p:spPr bwMode="auto">
              <a:xfrm>
                <a:off x="6342063" y="3311525"/>
                <a:ext cx="212725" cy="373063"/>
              </a:xfrm>
              <a:custGeom>
                <a:avLst/>
                <a:gdLst>
                  <a:gd name="T0" fmla="*/ 112 w 134"/>
                  <a:gd name="T1" fmla="*/ 0 h 235"/>
                  <a:gd name="T2" fmla="*/ 112 w 134"/>
                  <a:gd name="T3" fmla="*/ 0 h 235"/>
                  <a:gd name="T4" fmla="*/ 102 w 134"/>
                  <a:gd name="T5" fmla="*/ 2 h 235"/>
                  <a:gd name="T6" fmla="*/ 92 w 134"/>
                  <a:gd name="T7" fmla="*/ 4 h 235"/>
                  <a:gd name="T8" fmla="*/ 84 w 134"/>
                  <a:gd name="T9" fmla="*/ 8 h 235"/>
                  <a:gd name="T10" fmla="*/ 74 w 134"/>
                  <a:gd name="T11" fmla="*/ 14 h 235"/>
                  <a:gd name="T12" fmla="*/ 74 w 134"/>
                  <a:gd name="T13" fmla="*/ 14 h 235"/>
                  <a:gd name="T14" fmla="*/ 68 w 134"/>
                  <a:gd name="T15" fmla="*/ 20 h 235"/>
                  <a:gd name="T16" fmla="*/ 62 w 134"/>
                  <a:gd name="T17" fmla="*/ 28 h 235"/>
                  <a:gd name="T18" fmla="*/ 54 w 134"/>
                  <a:gd name="T19" fmla="*/ 44 h 235"/>
                  <a:gd name="T20" fmla="*/ 54 w 134"/>
                  <a:gd name="T21" fmla="*/ 44 h 235"/>
                  <a:gd name="T22" fmla="*/ 54 w 134"/>
                  <a:gd name="T23" fmla="*/ 4 h 235"/>
                  <a:gd name="T24" fmla="*/ 0 w 134"/>
                  <a:gd name="T25" fmla="*/ 4 h 235"/>
                  <a:gd name="T26" fmla="*/ 0 w 134"/>
                  <a:gd name="T27" fmla="*/ 235 h 235"/>
                  <a:gd name="T28" fmla="*/ 54 w 134"/>
                  <a:gd name="T29" fmla="*/ 235 h 235"/>
                  <a:gd name="T30" fmla="*/ 54 w 134"/>
                  <a:gd name="T31" fmla="*/ 118 h 235"/>
                  <a:gd name="T32" fmla="*/ 54 w 134"/>
                  <a:gd name="T33" fmla="*/ 118 h 235"/>
                  <a:gd name="T34" fmla="*/ 54 w 134"/>
                  <a:gd name="T35" fmla="*/ 102 h 235"/>
                  <a:gd name="T36" fmla="*/ 56 w 134"/>
                  <a:gd name="T37" fmla="*/ 90 h 235"/>
                  <a:gd name="T38" fmla="*/ 62 w 134"/>
                  <a:gd name="T39" fmla="*/ 78 h 235"/>
                  <a:gd name="T40" fmla="*/ 68 w 134"/>
                  <a:gd name="T41" fmla="*/ 68 h 235"/>
                  <a:gd name="T42" fmla="*/ 68 w 134"/>
                  <a:gd name="T43" fmla="*/ 68 h 235"/>
                  <a:gd name="T44" fmla="*/ 74 w 134"/>
                  <a:gd name="T45" fmla="*/ 60 h 235"/>
                  <a:gd name="T46" fmla="*/ 82 w 134"/>
                  <a:gd name="T47" fmla="*/ 54 h 235"/>
                  <a:gd name="T48" fmla="*/ 92 w 134"/>
                  <a:gd name="T49" fmla="*/ 50 h 235"/>
                  <a:gd name="T50" fmla="*/ 102 w 134"/>
                  <a:gd name="T51" fmla="*/ 50 h 235"/>
                  <a:gd name="T52" fmla="*/ 102 w 134"/>
                  <a:gd name="T53" fmla="*/ 50 h 235"/>
                  <a:gd name="T54" fmla="*/ 118 w 134"/>
                  <a:gd name="T55" fmla="*/ 52 h 235"/>
                  <a:gd name="T56" fmla="*/ 118 w 134"/>
                  <a:gd name="T57" fmla="*/ 52 h 235"/>
                  <a:gd name="T58" fmla="*/ 132 w 134"/>
                  <a:gd name="T59" fmla="*/ 58 h 235"/>
                  <a:gd name="T60" fmla="*/ 134 w 134"/>
                  <a:gd name="T61" fmla="*/ 58 h 235"/>
                  <a:gd name="T62" fmla="*/ 134 w 134"/>
                  <a:gd name="T63" fmla="*/ 4 h 235"/>
                  <a:gd name="T64" fmla="*/ 132 w 134"/>
                  <a:gd name="T65" fmla="*/ 4 h 235"/>
                  <a:gd name="T66" fmla="*/ 132 w 134"/>
                  <a:gd name="T67" fmla="*/ 4 h 235"/>
                  <a:gd name="T68" fmla="*/ 124 w 134"/>
                  <a:gd name="T69" fmla="*/ 2 h 235"/>
                  <a:gd name="T70" fmla="*/ 112 w 134"/>
                  <a:gd name="T71"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 h="235">
                    <a:moveTo>
                      <a:pt x="112" y="0"/>
                    </a:moveTo>
                    <a:lnTo>
                      <a:pt x="112" y="0"/>
                    </a:lnTo>
                    <a:lnTo>
                      <a:pt x="102" y="2"/>
                    </a:lnTo>
                    <a:lnTo>
                      <a:pt x="92" y="4"/>
                    </a:lnTo>
                    <a:lnTo>
                      <a:pt x="84" y="8"/>
                    </a:lnTo>
                    <a:lnTo>
                      <a:pt x="74" y="14"/>
                    </a:lnTo>
                    <a:lnTo>
                      <a:pt x="74" y="14"/>
                    </a:lnTo>
                    <a:lnTo>
                      <a:pt x="68" y="20"/>
                    </a:lnTo>
                    <a:lnTo>
                      <a:pt x="62" y="28"/>
                    </a:lnTo>
                    <a:lnTo>
                      <a:pt x="54" y="44"/>
                    </a:lnTo>
                    <a:lnTo>
                      <a:pt x="54" y="44"/>
                    </a:lnTo>
                    <a:lnTo>
                      <a:pt x="54" y="4"/>
                    </a:lnTo>
                    <a:lnTo>
                      <a:pt x="0" y="4"/>
                    </a:lnTo>
                    <a:lnTo>
                      <a:pt x="0" y="235"/>
                    </a:lnTo>
                    <a:lnTo>
                      <a:pt x="54" y="235"/>
                    </a:lnTo>
                    <a:lnTo>
                      <a:pt x="54" y="118"/>
                    </a:lnTo>
                    <a:lnTo>
                      <a:pt x="54" y="118"/>
                    </a:lnTo>
                    <a:lnTo>
                      <a:pt x="54" y="102"/>
                    </a:lnTo>
                    <a:lnTo>
                      <a:pt x="56" y="90"/>
                    </a:lnTo>
                    <a:lnTo>
                      <a:pt x="62" y="78"/>
                    </a:lnTo>
                    <a:lnTo>
                      <a:pt x="68" y="68"/>
                    </a:lnTo>
                    <a:lnTo>
                      <a:pt x="68" y="68"/>
                    </a:lnTo>
                    <a:lnTo>
                      <a:pt x="74" y="60"/>
                    </a:lnTo>
                    <a:lnTo>
                      <a:pt x="82" y="54"/>
                    </a:lnTo>
                    <a:lnTo>
                      <a:pt x="92" y="50"/>
                    </a:lnTo>
                    <a:lnTo>
                      <a:pt x="102" y="50"/>
                    </a:lnTo>
                    <a:lnTo>
                      <a:pt x="102" y="50"/>
                    </a:lnTo>
                    <a:lnTo>
                      <a:pt x="118" y="52"/>
                    </a:lnTo>
                    <a:lnTo>
                      <a:pt x="118" y="52"/>
                    </a:lnTo>
                    <a:lnTo>
                      <a:pt x="132" y="58"/>
                    </a:lnTo>
                    <a:lnTo>
                      <a:pt x="134" y="58"/>
                    </a:lnTo>
                    <a:lnTo>
                      <a:pt x="134" y="4"/>
                    </a:lnTo>
                    <a:lnTo>
                      <a:pt x="132" y="4"/>
                    </a:lnTo>
                    <a:lnTo>
                      <a:pt x="132" y="4"/>
                    </a:lnTo>
                    <a:lnTo>
                      <a:pt x="124" y="2"/>
                    </a:lnTo>
                    <a:lnTo>
                      <a:pt x="1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3"/>
              <p:cNvSpPr>
                <a:spLocks noEditPoints="1"/>
              </p:cNvSpPr>
              <p:nvPr/>
            </p:nvSpPr>
            <p:spPr bwMode="auto">
              <a:xfrm>
                <a:off x="6557963" y="3311525"/>
                <a:ext cx="377825" cy="379413"/>
              </a:xfrm>
              <a:custGeom>
                <a:avLst/>
                <a:gdLst>
                  <a:gd name="T0" fmla="*/ 122 w 238"/>
                  <a:gd name="T1" fmla="*/ 0 h 239"/>
                  <a:gd name="T2" fmla="*/ 72 w 238"/>
                  <a:gd name="T3" fmla="*/ 8 h 239"/>
                  <a:gd name="T4" fmla="*/ 50 w 238"/>
                  <a:gd name="T5" fmla="*/ 18 h 239"/>
                  <a:gd name="T6" fmla="*/ 32 w 238"/>
                  <a:gd name="T7" fmla="*/ 32 h 239"/>
                  <a:gd name="T8" fmla="*/ 26 w 238"/>
                  <a:gd name="T9" fmla="*/ 40 h 239"/>
                  <a:gd name="T10" fmla="*/ 14 w 238"/>
                  <a:gd name="T11" fmla="*/ 60 h 239"/>
                  <a:gd name="T12" fmla="*/ 2 w 238"/>
                  <a:gd name="T13" fmla="*/ 96 h 239"/>
                  <a:gd name="T14" fmla="*/ 0 w 238"/>
                  <a:gd name="T15" fmla="*/ 122 h 239"/>
                  <a:gd name="T16" fmla="*/ 8 w 238"/>
                  <a:gd name="T17" fmla="*/ 172 h 239"/>
                  <a:gd name="T18" fmla="*/ 24 w 238"/>
                  <a:gd name="T19" fmla="*/ 200 h 239"/>
                  <a:gd name="T20" fmla="*/ 32 w 238"/>
                  <a:gd name="T21" fmla="*/ 208 h 239"/>
                  <a:gd name="T22" fmla="*/ 50 w 238"/>
                  <a:gd name="T23" fmla="*/ 221 h 239"/>
                  <a:gd name="T24" fmla="*/ 92 w 238"/>
                  <a:gd name="T25" fmla="*/ 237 h 239"/>
                  <a:gd name="T26" fmla="*/ 116 w 238"/>
                  <a:gd name="T27" fmla="*/ 239 h 239"/>
                  <a:gd name="T28" fmla="*/ 166 w 238"/>
                  <a:gd name="T29" fmla="*/ 231 h 239"/>
                  <a:gd name="T30" fmla="*/ 188 w 238"/>
                  <a:gd name="T31" fmla="*/ 221 h 239"/>
                  <a:gd name="T32" fmla="*/ 204 w 238"/>
                  <a:gd name="T33" fmla="*/ 208 h 239"/>
                  <a:gd name="T34" fmla="*/ 212 w 238"/>
                  <a:gd name="T35" fmla="*/ 198 h 239"/>
                  <a:gd name="T36" fmla="*/ 224 w 238"/>
                  <a:gd name="T37" fmla="*/ 178 h 239"/>
                  <a:gd name="T38" fmla="*/ 236 w 238"/>
                  <a:gd name="T39" fmla="*/ 144 h 239"/>
                  <a:gd name="T40" fmla="*/ 238 w 238"/>
                  <a:gd name="T41" fmla="*/ 118 h 239"/>
                  <a:gd name="T42" fmla="*/ 230 w 238"/>
                  <a:gd name="T43" fmla="*/ 68 h 239"/>
                  <a:gd name="T44" fmla="*/ 214 w 238"/>
                  <a:gd name="T45" fmla="*/ 38 h 239"/>
                  <a:gd name="T46" fmla="*/ 206 w 238"/>
                  <a:gd name="T47" fmla="*/ 30 h 239"/>
                  <a:gd name="T48" fmla="*/ 190 w 238"/>
                  <a:gd name="T49" fmla="*/ 16 h 239"/>
                  <a:gd name="T50" fmla="*/ 170 w 238"/>
                  <a:gd name="T51" fmla="*/ 6 h 239"/>
                  <a:gd name="T52" fmla="*/ 122 w 238"/>
                  <a:gd name="T53" fmla="*/ 0 h 239"/>
                  <a:gd name="T54" fmla="*/ 166 w 238"/>
                  <a:gd name="T55" fmla="*/ 176 h 239"/>
                  <a:gd name="T56" fmla="*/ 146 w 238"/>
                  <a:gd name="T57" fmla="*/ 190 h 239"/>
                  <a:gd name="T58" fmla="*/ 120 w 238"/>
                  <a:gd name="T59" fmla="*/ 196 h 239"/>
                  <a:gd name="T60" fmla="*/ 106 w 238"/>
                  <a:gd name="T61" fmla="*/ 194 h 239"/>
                  <a:gd name="T62" fmla="*/ 82 w 238"/>
                  <a:gd name="T63" fmla="*/ 184 h 239"/>
                  <a:gd name="T64" fmla="*/ 74 w 238"/>
                  <a:gd name="T65" fmla="*/ 176 h 239"/>
                  <a:gd name="T66" fmla="*/ 60 w 238"/>
                  <a:gd name="T67" fmla="*/ 152 h 239"/>
                  <a:gd name="T68" fmla="*/ 56 w 238"/>
                  <a:gd name="T69" fmla="*/ 120 h 239"/>
                  <a:gd name="T70" fmla="*/ 58 w 238"/>
                  <a:gd name="T71" fmla="*/ 104 h 239"/>
                  <a:gd name="T72" fmla="*/ 66 w 238"/>
                  <a:gd name="T73" fmla="*/ 74 h 239"/>
                  <a:gd name="T74" fmla="*/ 74 w 238"/>
                  <a:gd name="T75" fmla="*/ 64 h 239"/>
                  <a:gd name="T76" fmla="*/ 94 w 238"/>
                  <a:gd name="T77" fmla="*/ 48 h 239"/>
                  <a:gd name="T78" fmla="*/ 120 w 238"/>
                  <a:gd name="T79" fmla="*/ 44 h 239"/>
                  <a:gd name="T80" fmla="*/ 134 w 238"/>
                  <a:gd name="T81" fmla="*/ 46 h 239"/>
                  <a:gd name="T82" fmla="*/ 156 w 238"/>
                  <a:gd name="T83" fmla="*/ 54 h 239"/>
                  <a:gd name="T84" fmla="*/ 164 w 238"/>
                  <a:gd name="T85" fmla="*/ 62 h 239"/>
                  <a:gd name="T86" fmla="*/ 176 w 238"/>
                  <a:gd name="T87" fmla="*/ 86 h 239"/>
                  <a:gd name="T88" fmla="*/ 182 w 238"/>
                  <a:gd name="T89" fmla="*/ 120 h 239"/>
                  <a:gd name="T90" fmla="*/ 180 w 238"/>
                  <a:gd name="T91" fmla="*/ 138 h 239"/>
                  <a:gd name="T92" fmla="*/ 172 w 238"/>
                  <a:gd name="T93" fmla="*/ 16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close/>
                    <a:moveTo>
                      <a:pt x="166" y="176"/>
                    </a:moveTo>
                    <a:lnTo>
                      <a:pt x="166" y="176"/>
                    </a:lnTo>
                    <a:lnTo>
                      <a:pt x="158" y="184"/>
                    </a:lnTo>
                    <a:lnTo>
                      <a:pt x="146" y="190"/>
                    </a:lnTo>
                    <a:lnTo>
                      <a:pt x="134" y="194"/>
                    </a:lnTo>
                    <a:lnTo>
                      <a:pt x="120" y="196"/>
                    </a:lnTo>
                    <a:lnTo>
                      <a:pt x="120" y="196"/>
                    </a:lnTo>
                    <a:lnTo>
                      <a:pt x="106" y="194"/>
                    </a:lnTo>
                    <a:lnTo>
                      <a:pt x="94" y="190"/>
                    </a:lnTo>
                    <a:lnTo>
                      <a:pt x="82" y="184"/>
                    </a:lnTo>
                    <a:lnTo>
                      <a:pt x="74" y="176"/>
                    </a:lnTo>
                    <a:lnTo>
                      <a:pt x="74" y="176"/>
                    </a:lnTo>
                    <a:lnTo>
                      <a:pt x="66" y="166"/>
                    </a:lnTo>
                    <a:lnTo>
                      <a:pt x="60" y="152"/>
                    </a:lnTo>
                    <a:lnTo>
                      <a:pt x="58" y="138"/>
                    </a:lnTo>
                    <a:lnTo>
                      <a:pt x="56" y="120"/>
                    </a:lnTo>
                    <a:lnTo>
                      <a:pt x="56" y="120"/>
                    </a:lnTo>
                    <a:lnTo>
                      <a:pt x="58" y="104"/>
                    </a:lnTo>
                    <a:lnTo>
                      <a:pt x="60" y="88"/>
                    </a:lnTo>
                    <a:lnTo>
                      <a:pt x="66" y="74"/>
                    </a:lnTo>
                    <a:lnTo>
                      <a:pt x="74" y="64"/>
                    </a:lnTo>
                    <a:lnTo>
                      <a:pt x="74" y="64"/>
                    </a:lnTo>
                    <a:lnTo>
                      <a:pt x="82" y="56"/>
                    </a:lnTo>
                    <a:lnTo>
                      <a:pt x="94" y="48"/>
                    </a:lnTo>
                    <a:lnTo>
                      <a:pt x="106" y="46"/>
                    </a:lnTo>
                    <a:lnTo>
                      <a:pt x="120" y="44"/>
                    </a:lnTo>
                    <a:lnTo>
                      <a:pt x="120" y="44"/>
                    </a:lnTo>
                    <a:lnTo>
                      <a:pt x="134" y="46"/>
                    </a:lnTo>
                    <a:lnTo>
                      <a:pt x="146" y="48"/>
                    </a:lnTo>
                    <a:lnTo>
                      <a:pt x="156" y="54"/>
                    </a:lnTo>
                    <a:lnTo>
                      <a:pt x="164" y="62"/>
                    </a:lnTo>
                    <a:lnTo>
                      <a:pt x="164" y="62"/>
                    </a:lnTo>
                    <a:lnTo>
                      <a:pt x="172" y="74"/>
                    </a:lnTo>
                    <a:lnTo>
                      <a:pt x="176" y="86"/>
                    </a:lnTo>
                    <a:lnTo>
                      <a:pt x="180" y="102"/>
                    </a:lnTo>
                    <a:lnTo>
                      <a:pt x="182" y="120"/>
                    </a:lnTo>
                    <a:lnTo>
                      <a:pt x="182" y="120"/>
                    </a:lnTo>
                    <a:lnTo>
                      <a:pt x="180" y="138"/>
                    </a:lnTo>
                    <a:lnTo>
                      <a:pt x="178" y="152"/>
                    </a:lnTo>
                    <a:lnTo>
                      <a:pt x="172" y="166"/>
                    </a:lnTo>
                    <a:lnTo>
                      <a:pt x="166" y="176"/>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p:cNvSpPr>
                <a:spLocks/>
              </p:cNvSpPr>
              <p:nvPr/>
            </p:nvSpPr>
            <p:spPr bwMode="auto">
              <a:xfrm>
                <a:off x="6557963" y="3311525"/>
                <a:ext cx="377825" cy="379413"/>
              </a:xfrm>
              <a:custGeom>
                <a:avLst/>
                <a:gdLst>
                  <a:gd name="T0" fmla="*/ 122 w 238"/>
                  <a:gd name="T1" fmla="*/ 0 h 239"/>
                  <a:gd name="T2" fmla="*/ 122 w 238"/>
                  <a:gd name="T3" fmla="*/ 0 h 239"/>
                  <a:gd name="T4" fmla="*/ 96 w 238"/>
                  <a:gd name="T5" fmla="*/ 2 h 239"/>
                  <a:gd name="T6" fmla="*/ 72 w 238"/>
                  <a:gd name="T7" fmla="*/ 8 h 239"/>
                  <a:gd name="T8" fmla="*/ 60 w 238"/>
                  <a:gd name="T9" fmla="*/ 12 h 239"/>
                  <a:gd name="T10" fmla="*/ 50 w 238"/>
                  <a:gd name="T11" fmla="*/ 18 h 239"/>
                  <a:gd name="T12" fmla="*/ 42 w 238"/>
                  <a:gd name="T13" fmla="*/ 24 h 239"/>
                  <a:gd name="T14" fmla="*/ 32 w 238"/>
                  <a:gd name="T15" fmla="*/ 32 h 239"/>
                  <a:gd name="T16" fmla="*/ 32 w 238"/>
                  <a:gd name="T17" fmla="*/ 32 h 239"/>
                  <a:gd name="T18" fmla="*/ 26 w 238"/>
                  <a:gd name="T19" fmla="*/ 40 h 239"/>
                  <a:gd name="T20" fmla="*/ 18 w 238"/>
                  <a:gd name="T21" fmla="*/ 50 h 239"/>
                  <a:gd name="T22" fmla="*/ 14 w 238"/>
                  <a:gd name="T23" fmla="*/ 60 h 239"/>
                  <a:gd name="T24" fmla="*/ 8 w 238"/>
                  <a:gd name="T25" fmla="*/ 72 h 239"/>
                  <a:gd name="T26" fmla="*/ 2 w 238"/>
                  <a:gd name="T27" fmla="*/ 96 h 239"/>
                  <a:gd name="T28" fmla="*/ 0 w 238"/>
                  <a:gd name="T29" fmla="*/ 122 h 239"/>
                  <a:gd name="T30" fmla="*/ 0 w 238"/>
                  <a:gd name="T31" fmla="*/ 122 h 239"/>
                  <a:gd name="T32" fmla="*/ 2 w 238"/>
                  <a:gd name="T33" fmla="*/ 148 h 239"/>
                  <a:gd name="T34" fmla="*/ 8 w 238"/>
                  <a:gd name="T35" fmla="*/ 172 h 239"/>
                  <a:gd name="T36" fmla="*/ 18 w 238"/>
                  <a:gd name="T37" fmla="*/ 192 h 239"/>
                  <a:gd name="T38" fmla="*/ 24 w 238"/>
                  <a:gd name="T39" fmla="*/ 200 h 239"/>
                  <a:gd name="T40" fmla="*/ 32 w 238"/>
                  <a:gd name="T41" fmla="*/ 208 h 239"/>
                  <a:gd name="T42" fmla="*/ 32 w 238"/>
                  <a:gd name="T43" fmla="*/ 208 h 239"/>
                  <a:gd name="T44" fmla="*/ 40 w 238"/>
                  <a:gd name="T45" fmla="*/ 215 h 239"/>
                  <a:gd name="T46" fmla="*/ 50 w 238"/>
                  <a:gd name="T47" fmla="*/ 221 h 239"/>
                  <a:gd name="T48" fmla="*/ 70 w 238"/>
                  <a:gd name="T49" fmla="*/ 231 h 239"/>
                  <a:gd name="T50" fmla="*/ 92 w 238"/>
                  <a:gd name="T51" fmla="*/ 237 h 239"/>
                  <a:gd name="T52" fmla="*/ 116 w 238"/>
                  <a:gd name="T53" fmla="*/ 239 h 239"/>
                  <a:gd name="T54" fmla="*/ 116 w 238"/>
                  <a:gd name="T55" fmla="*/ 239 h 239"/>
                  <a:gd name="T56" fmla="*/ 144 w 238"/>
                  <a:gd name="T57" fmla="*/ 237 h 239"/>
                  <a:gd name="T58" fmla="*/ 166 w 238"/>
                  <a:gd name="T59" fmla="*/ 231 h 239"/>
                  <a:gd name="T60" fmla="*/ 178 w 238"/>
                  <a:gd name="T61" fmla="*/ 227 h 239"/>
                  <a:gd name="T62" fmla="*/ 188 w 238"/>
                  <a:gd name="T63" fmla="*/ 221 h 239"/>
                  <a:gd name="T64" fmla="*/ 196 w 238"/>
                  <a:gd name="T65" fmla="*/ 213 h 239"/>
                  <a:gd name="T66" fmla="*/ 204 w 238"/>
                  <a:gd name="T67" fmla="*/ 208 h 239"/>
                  <a:gd name="T68" fmla="*/ 204 w 238"/>
                  <a:gd name="T69" fmla="*/ 208 h 239"/>
                  <a:gd name="T70" fmla="*/ 212 w 238"/>
                  <a:gd name="T71" fmla="*/ 198 h 239"/>
                  <a:gd name="T72" fmla="*/ 220 w 238"/>
                  <a:gd name="T73" fmla="*/ 188 h 239"/>
                  <a:gd name="T74" fmla="*/ 224 w 238"/>
                  <a:gd name="T75" fmla="*/ 178 h 239"/>
                  <a:gd name="T76" fmla="*/ 230 w 238"/>
                  <a:gd name="T77" fmla="*/ 168 h 239"/>
                  <a:gd name="T78" fmla="*/ 236 w 238"/>
                  <a:gd name="T79" fmla="*/ 144 h 239"/>
                  <a:gd name="T80" fmla="*/ 238 w 238"/>
                  <a:gd name="T81" fmla="*/ 118 h 239"/>
                  <a:gd name="T82" fmla="*/ 238 w 238"/>
                  <a:gd name="T83" fmla="*/ 118 h 239"/>
                  <a:gd name="T84" fmla="*/ 236 w 238"/>
                  <a:gd name="T85" fmla="*/ 92 h 239"/>
                  <a:gd name="T86" fmla="*/ 230 w 238"/>
                  <a:gd name="T87" fmla="*/ 68 h 239"/>
                  <a:gd name="T88" fmla="*/ 220 w 238"/>
                  <a:gd name="T89" fmla="*/ 48 h 239"/>
                  <a:gd name="T90" fmla="*/ 214 w 238"/>
                  <a:gd name="T91" fmla="*/ 38 h 239"/>
                  <a:gd name="T92" fmla="*/ 206 w 238"/>
                  <a:gd name="T93" fmla="*/ 30 h 239"/>
                  <a:gd name="T94" fmla="*/ 206 w 238"/>
                  <a:gd name="T95" fmla="*/ 30 h 239"/>
                  <a:gd name="T96" fmla="*/ 198 w 238"/>
                  <a:gd name="T97" fmla="*/ 24 h 239"/>
                  <a:gd name="T98" fmla="*/ 190 w 238"/>
                  <a:gd name="T99" fmla="*/ 16 h 239"/>
                  <a:gd name="T100" fmla="*/ 180 w 238"/>
                  <a:gd name="T101" fmla="*/ 12 h 239"/>
                  <a:gd name="T102" fmla="*/ 170 w 238"/>
                  <a:gd name="T103" fmla="*/ 6 h 239"/>
                  <a:gd name="T104" fmla="*/ 148 w 238"/>
                  <a:gd name="T105" fmla="*/ 2 h 239"/>
                  <a:gd name="T106" fmla="*/ 122 w 238"/>
                  <a:gd name="T107"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p:cNvSpPr>
                <a:spLocks/>
              </p:cNvSpPr>
              <p:nvPr/>
            </p:nvSpPr>
            <p:spPr bwMode="auto">
              <a:xfrm>
                <a:off x="6646863" y="3381375"/>
                <a:ext cx="200025" cy="241300"/>
              </a:xfrm>
              <a:custGeom>
                <a:avLst/>
                <a:gdLst>
                  <a:gd name="T0" fmla="*/ 110 w 126"/>
                  <a:gd name="T1" fmla="*/ 132 h 152"/>
                  <a:gd name="T2" fmla="*/ 110 w 126"/>
                  <a:gd name="T3" fmla="*/ 132 h 152"/>
                  <a:gd name="T4" fmla="*/ 102 w 126"/>
                  <a:gd name="T5" fmla="*/ 140 h 152"/>
                  <a:gd name="T6" fmla="*/ 90 w 126"/>
                  <a:gd name="T7" fmla="*/ 146 h 152"/>
                  <a:gd name="T8" fmla="*/ 78 w 126"/>
                  <a:gd name="T9" fmla="*/ 150 h 152"/>
                  <a:gd name="T10" fmla="*/ 64 w 126"/>
                  <a:gd name="T11" fmla="*/ 152 h 152"/>
                  <a:gd name="T12" fmla="*/ 64 w 126"/>
                  <a:gd name="T13" fmla="*/ 152 h 152"/>
                  <a:gd name="T14" fmla="*/ 50 w 126"/>
                  <a:gd name="T15" fmla="*/ 150 h 152"/>
                  <a:gd name="T16" fmla="*/ 38 w 126"/>
                  <a:gd name="T17" fmla="*/ 146 h 152"/>
                  <a:gd name="T18" fmla="*/ 26 w 126"/>
                  <a:gd name="T19" fmla="*/ 140 h 152"/>
                  <a:gd name="T20" fmla="*/ 18 w 126"/>
                  <a:gd name="T21" fmla="*/ 132 h 152"/>
                  <a:gd name="T22" fmla="*/ 18 w 126"/>
                  <a:gd name="T23" fmla="*/ 132 h 152"/>
                  <a:gd name="T24" fmla="*/ 10 w 126"/>
                  <a:gd name="T25" fmla="*/ 122 h 152"/>
                  <a:gd name="T26" fmla="*/ 4 w 126"/>
                  <a:gd name="T27" fmla="*/ 108 h 152"/>
                  <a:gd name="T28" fmla="*/ 2 w 126"/>
                  <a:gd name="T29" fmla="*/ 94 h 152"/>
                  <a:gd name="T30" fmla="*/ 0 w 126"/>
                  <a:gd name="T31" fmla="*/ 76 h 152"/>
                  <a:gd name="T32" fmla="*/ 0 w 126"/>
                  <a:gd name="T33" fmla="*/ 76 h 152"/>
                  <a:gd name="T34" fmla="*/ 2 w 126"/>
                  <a:gd name="T35" fmla="*/ 60 h 152"/>
                  <a:gd name="T36" fmla="*/ 4 w 126"/>
                  <a:gd name="T37" fmla="*/ 44 h 152"/>
                  <a:gd name="T38" fmla="*/ 10 w 126"/>
                  <a:gd name="T39" fmla="*/ 30 h 152"/>
                  <a:gd name="T40" fmla="*/ 18 w 126"/>
                  <a:gd name="T41" fmla="*/ 20 h 152"/>
                  <a:gd name="T42" fmla="*/ 18 w 126"/>
                  <a:gd name="T43" fmla="*/ 20 h 152"/>
                  <a:gd name="T44" fmla="*/ 26 w 126"/>
                  <a:gd name="T45" fmla="*/ 12 h 152"/>
                  <a:gd name="T46" fmla="*/ 38 w 126"/>
                  <a:gd name="T47" fmla="*/ 4 h 152"/>
                  <a:gd name="T48" fmla="*/ 50 w 126"/>
                  <a:gd name="T49" fmla="*/ 2 h 152"/>
                  <a:gd name="T50" fmla="*/ 64 w 126"/>
                  <a:gd name="T51" fmla="*/ 0 h 152"/>
                  <a:gd name="T52" fmla="*/ 64 w 126"/>
                  <a:gd name="T53" fmla="*/ 0 h 152"/>
                  <a:gd name="T54" fmla="*/ 78 w 126"/>
                  <a:gd name="T55" fmla="*/ 2 h 152"/>
                  <a:gd name="T56" fmla="*/ 90 w 126"/>
                  <a:gd name="T57" fmla="*/ 4 h 152"/>
                  <a:gd name="T58" fmla="*/ 100 w 126"/>
                  <a:gd name="T59" fmla="*/ 10 h 152"/>
                  <a:gd name="T60" fmla="*/ 108 w 126"/>
                  <a:gd name="T61" fmla="*/ 18 h 152"/>
                  <a:gd name="T62" fmla="*/ 108 w 126"/>
                  <a:gd name="T63" fmla="*/ 18 h 152"/>
                  <a:gd name="T64" fmla="*/ 116 w 126"/>
                  <a:gd name="T65" fmla="*/ 30 h 152"/>
                  <a:gd name="T66" fmla="*/ 120 w 126"/>
                  <a:gd name="T67" fmla="*/ 42 h 152"/>
                  <a:gd name="T68" fmla="*/ 124 w 126"/>
                  <a:gd name="T69" fmla="*/ 58 h 152"/>
                  <a:gd name="T70" fmla="*/ 126 w 126"/>
                  <a:gd name="T71" fmla="*/ 76 h 152"/>
                  <a:gd name="T72" fmla="*/ 126 w 126"/>
                  <a:gd name="T73" fmla="*/ 76 h 152"/>
                  <a:gd name="T74" fmla="*/ 124 w 126"/>
                  <a:gd name="T75" fmla="*/ 94 h 152"/>
                  <a:gd name="T76" fmla="*/ 122 w 126"/>
                  <a:gd name="T77" fmla="*/ 108 h 152"/>
                  <a:gd name="T78" fmla="*/ 116 w 126"/>
                  <a:gd name="T79" fmla="*/ 122 h 152"/>
                  <a:gd name="T80" fmla="*/ 110 w 126"/>
                  <a:gd name="T81" fmla="*/ 13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6" h="152">
                    <a:moveTo>
                      <a:pt x="110" y="132"/>
                    </a:moveTo>
                    <a:lnTo>
                      <a:pt x="110" y="132"/>
                    </a:lnTo>
                    <a:lnTo>
                      <a:pt x="102" y="140"/>
                    </a:lnTo>
                    <a:lnTo>
                      <a:pt x="90" y="146"/>
                    </a:lnTo>
                    <a:lnTo>
                      <a:pt x="78" y="150"/>
                    </a:lnTo>
                    <a:lnTo>
                      <a:pt x="64" y="152"/>
                    </a:lnTo>
                    <a:lnTo>
                      <a:pt x="64" y="152"/>
                    </a:lnTo>
                    <a:lnTo>
                      <a:pt x="50" y="150"/>
                    </a:lnTo>
                    <a:lnTo>
                      <a:pt x="38" y="146"/>
                    </a:lnTo>
                    <a:lnTo>
                      <a:pt x="26" y="140"/>
                    </a:lnTo>
                    <a:lnTo>
                      <a:pt x="18" y="132"/>
                    </a:lnTo>
                    <a:lnTo>
                      <a:pt x="18" y="132"/>
                    </a:lnTo>
                    <a:lnTo>
                      <a:pt x="10" y="122"/>
                    </a:lnTo>
                    <a:lnTo>
                      <a:pt x="4" y="108"/>
                    </a:lnTo>
                    <a:lnTo>
                      <a:pt x="2" y="94"/>
                    </a:lnTo>
                    <a:lnTo>
                      <a:pt x="0" y="76"/>
                    </a:lnTo>
                    <a:lnTo>
                      <a:pt x="0" y="76"/>
                    </a:lnTo>
                    <a:lnTo>
                      <a:pt x="2" y="60"/>
                    </a:lnTo>
                    <a:lnTo>
                      <a:pt x="4" y="44"/>
                    </a:lnTo>
                    <a:lnTo>
                      <a:pt x="10" y="30"/>
                    </a:lnTo>
                    <a:lnTo>
                      <a:pt x="18" y="20"/>
                    </a:lnTo>
                    <a:lnTo>
                      <a:pt x="18" y="20"/>
                    </a:lnTo>
                    <a:lnTo>
                      <a:pt x="26" y="12"/>
                    </a:lnTo>
                    <a:lnTo>
                      <a:pt x="38" y="4"/>
                    </a:lnTo>
                    <a:lnTo>
                      <a:pt x="50" y="2"/>
                    </a:lnTo>
                    <a:lnTo>
                      <a:pt x="64" y="0"/>
                    </a:lnTo>
                    <a:lnTo>
                      <a:pt x="64" y="0"/>
                    </a:lnTo>
                    <a:lnTo>
                      <a:pt x="78" y="2"/>
                    </a:lnTo>
                    <a:lnTo>
                      <a:pt x="90" y="4"/>
                    </a:lnTo>
                    <a:lnTo>
                      <a:pt x="100" y="10"/>
                    </a:lnTo>
                    <a:lnTo>
                      <a:pt x="108" y="18"/>
                    </a:lnTo>
                    <a:lnTo>
                      <a:pt x="108" y="18"/>
                    </a:lnTo>
                    <a:lnTo>
                      <a:pt x="116" y="30"/>
                    </a:lnTo>
                    <a:lnTo>
                      <a:pt x="120" y="42"/>
                    </a:lnTo>
                    <a:lnTo>
                      <a:pt x="124" y="58"/>
                    </a:lnTo>
                    <a:lnTo>
                      <a:pt x="126" y="76"/>
                    </a:lnTo>
                    <a:lnTo>
                      <a:pt x="126" y="76"/>
                    </a:lnTo>
                    <a:lnTo>
                      <a:pt x="124" y="94"/>
                    </a:lnTo>
                    <a:lnTo>
                      <a:pt x="122" y="108"/>
                    </a:lnTo>
                    <a:lnTo>
                      <a:pt x="116" y="122"/>
                    </a:lnTo>
                    <a:lnTo>
                      <a:pt x="110" y="1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p:cNvSpPr>
                <a:spLocks/>
              </p:cNvSpPr>
              <p:nvPr/>
            </p:nvSpPr>
            <p:spPr bwMode="auto">
              <a:xfrm>
                <a:off x="6977063" y="3311525"/>
                <a:ext cx="239713" cy="379413"/>
              </a:xfrm>
              <a:custGeom>
                <a:avLst/>
                <a:gdLst>
                  <a:gd name="T0" fmla="*/ 93 w 151"/>
                  <a:gd name="T1" fmla="*/ 100 h 239"/>
                  <a:gd name="T2" fmla="*/ 62 w 151"/>
                  <a:gd name="T3" fmla="*/ 82 h 239"/>
                  <a:gd name="T4" fmla="*/ 56 w 151"/>
                  <a:gd name="T5" fmla="*/ 76 h 239"/>
                  <a:gd name="T6" fmla="*/ 54 w 151"/>
                  <a:gd name="T7" fmla="*/ 66 h 239"/>
                  <a:gd name="T8" fmla="*/ 62 w 151"/>
                  <a:gd name="T9" fmla="*/ 48 h 239"/>
                  <a:gd name="T10" fmla="*/ 72 w 151"/>
                  <a:gd name="T11" fmla="*/ 44 h 239"/>
                  <a:gd name="T12" fmla="*/ 85 w 151"/>
                  <a:gd name="T13" fmla="*/ 42 h 239"/>
                  <a:gd name="T14" fmla="*/ 113 w 151"/>
                  <a:gd name="T15" fmla="*/ 46 h 239"/>
                  <a:gd name="T16" fmla="*/ 127 w 151"/>
                  <a:gd name="T17" fmla="*/ 52 h 239"/>
                  <a:gd name="T18" fmla="*/ 139 w 151"/>
                  <a:gd name="T19" fmla="*/ 60 h 239"/>
                  <a:gd name="T20" fmla="*/ 139 w 151"/>
                  <a:gd name="T21" fmla="*/ 8 h 239"/>
                  <a:gd name="T22" fmla="*/ 127 w 151"/>
                  <a:gd name="T23" fmla="*/ 4 h 239"/>
                  <a:gd name="T24" fmla="*/ 113 w 151"/>
                  <a:gd name="T25" fmla="*/ 2 h 239"/>
                  <a:gd name="T26" fmla="*/ 87 w 151"/>
                  <a:gd name="T27" fmla="*/ 0 h 239"/>
                  <a:gd name="T28" fmla="*/ 70 w 151"/>
                  <a:gd name="T29" fmla="*/ 0 h 239"/>
                  <a:gd name="T30" fmla="*/ 38 w 151"/>
                  <a:gd name="T31" fmla="*/ 10 h 239"/>
                  <a:gd name="T32" fmla="*/ 24 w 151"/>
                  <a:gd name="T33" fmla="*/ 18 h 239"/>
                  <a:gd name="T34" fmla="*/ 6 w 151"/>
                  <a:gd name="T35" fmla="*/ 42 h 239"/>
                  <a:gd name="T36" fmla="*/ 0 w 151"/>
                  <a:gd name="T37" fmla="*/ 70 h 239"/>
                  <a:gd name="T38" fmla="*/ 0 w 151"/>
                  <a:gd name="T39" fmla="*/ 86 h 239"/>
                  <a:gd name="T40" fmla="*/ 4 w 151"/>
                  <a:gd name="T41" fmla="*/ 98 h 239"/>
                  <a:gd name="T42" fmla="*/ 22 w 151"/>
                  <a:gd name="T43" fmla="*/ 120 h 239"/>
                  <a:gd name="T44" fmla="*/ 36 w 151"/>
                  <a:gd name="T45" fmla="*/ 130 h 239"/>
                  <a:gd name="T46" fmla="*/ 54 w 151"/>
                  <a:gd name="T47" fmla="*/ 138 h 239"/>
                  <a:gd name="T48" fmla="*/ 81 w 151"/>
                  <a:gd name="T49" fmla="*/ 152 h 239"/>
                  <a:gd name="T50" fmla="*/ 93 w 151"/>
                  <a:gd name="T51" fmla="*/ 162 h 239"/>
                  <a:gd name="T52" fmla="*/ 97 w 151"/>
                  <a:gd name="T53" fmla="*/ 168 h 239"/>
                  <a:gd name="T54" fmla="*/ 97 w 151"/>
                  <a:gd name="T55" fmla="*/ 174 h 239"/>
                  <a:gd name="T56" fmla="*/ 95 w 151"/>
                  <a:gd name="T57" fmla="*/ 184 h 239"/>
                  <a:gd name="T58" fmla="*/ 89 w 151"/>
                  <a:gd name="T59" fmla="*/ 192 h 239"/>
                  <a:gd name="T60" fmla="*/ 62 w 151"/>
                  <a:gd name="T61" fmla="*/ 198 h 239"/>
                  <a:gd name="T62" fmla="*/ 48 w 151"/>
                  <a:gd name="T63" fmla="*/ 196 h 239"/>
                  <a:gd name="T64" fmla="*/ 32 w 151"/>
                  <a:gd name="T65" fmla="*/ 192 h 239"/>
                  <a:gd name="T66" fmla="*/ 2 w 151"/>
                  <a:gd name="T67" fmla="*/ 176 h 239"/>
                  <a:gd name="T68" fmla="*/ 0 w 151"/>
                  <a:gd name="T69" fmla="*/ 227 h 239"/>
                  <a:gd name="T70" fmla="*/ 0 w 151"/>
                  <a:gd name="T71" fmla="*/ 227 h 239"/>
                  <a:gd name="T72" fmla="*/ 30 w 151"/>
                  <a:gd name="T73" fmla="*/ 237 h 239"/>
                  <a:gd name="T74" fmla="*/ 46 w 151"/>
                  <a:gd name="T75" fmla="*/ 239 h 239"/>
                  <a:gd name="T76" fmla="*/ 60 w 151"/>
                  <a:gd name="T77" fmla="*/ 239 h 239"/>
                  <a:gd name="T78" fmla="*/ 97 w 151"/>
                  <a:gd name="T79" fmla="*/ 235 h 239"/>
                  <a:gd name="T80" fmla="*/ 127 w 151"/>
                  <a:gd name="T81" fmla="*/ 219 h 239"/>
                  <a:gd name="T82" fmla="*/ 137 w 151"/>
                  <a:gd name="T83" fmla="*/ 209 h 239"/>
                  <a:gd name="T84" fmla="*/ 151 w 151"/>
                  <a:gd name="T85" fmla="*/ 184 h 239"/>
                  <a:gd name="T86" fmla="*/ 151 w 151"/>
                  <a:gd name="T87" fmla="*/ 168 h 239"/>
                  <a:gd name="T88" fmla="*/ 149 w 151"/>
                  <a:gd name="T89" fmla="*/ 146 h 239"/>
                  <a:gd name="T90" fmla="*/ 139 w 151"/>
                  <a:gd name="T91" fmla="*/ 128 h 239"/>
                  <a:gd name="T92" fmla="*/ 131 w 151"/>
                  <a:gd name="T93" fmla="*/ 122 h 239"/>
                  <a:gd name="T94" fmla="*/ 107 w 151"/>
                  <a:gd name="T95" fmla="*/ 10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 h="239">
                    <a:moveTo>
                      <a:pt x="93" y="100"/>
                    </a:moveTo>
                    <a:lnTo>
                      <a:pt x="93" y="100"/>
                    </a:lnTo>
                    <a:lnTo>
                      <a:pt x="72" y="90"/>
                    </a:lnTo>
                    <a:lnTo>
                      <a:pt x="62" y="82"/>
                    </a:lnTo>
                    <a:lnTo>
                      <a:pt x="62" y="82"/>
                    </a:lnTo>
                    <a:lnTo>
                      <a:pt x="56" y="76"/>
                    </a:lnTo>
                    <a:lnTo>
                      <a:pt x="54" y="66"/>
                    </a:lnTo>
                    <a:lnTo>
                      <a:pt x="54" y="66"/>
                    </a:lnTo>
                    <a:lnTo>
                      <a:pt x="56" y="56"/>
                    </a:lnTo>
                    <a:lnTo>
                      <a:pt x="62" y="48"/>
                    </a:lnTo>
                    <a:lnTo>
                      <a:pt x="62" y="48"/>
                    </a:lnTo>
                    <a:lnTo>
                      <a:pt x="72" y="44"/>
                    </a:lnTo>
                    <a:lnTo>
                      <a:pt x="85" y="42"/>
                    </a:lnTo>
                    <a:lnTo>
                      <a:pt x="85" y="42"/>
                    </a:lnTo>
                    <a:lnTo>
                      <a:pt x="99" y="44"/>
                    </a:lnTo>
                    <a:lnTo>
                      <a:pt x="113" y="46"/>
                    </a:lnTo>
                    <a:lnTo>
                      <a:pt x="113" y="46"/>
                    </a:lnTo>
                    <a:lnTo>
                      <a:pt x="127" y="52"/>
                    </a:lnTo>
                    <a:lnTo>
                      <a:pt x="137" y="58"/>
                    </a:lnTo>
                    <a:lnTo>
                      <a:pt x="139" y="60"/>
                    </a:lnTo>
                    <a:lnTo>
                      <a:pt x="139" y="10"/>
                    </a:lnTo>
                    <a:lnTo>
                      <a:pt x="139" y="8"/>
                    </a:lnTo>
                    <a:lnTo>
                      <a:pt x="139" y="8"/>
                    </a:lnTo>
                    <a:lnTo>
                      <a:pt x="127" y="4"/>
                    </a:lnTo>
                    <a:lnTo>
                      <a:pt x="113" y="2"/>
                    </a:lnTo>
                    <a:lnTo>
                      <a:pt x="113" y="2"/>
                    </a:lnTo>
                    <a:lnTo>
                      <a:pt x="99" y="0"/>
                    </a:lnTo>
                    <a:lnTo>
                      <a:pt x="87" y="0"/>
                    </a:lnTo>
                    <a:lnTo>
                      <a:pt x="87" y="0"/>
                    </a:lnTo>
                    <a:lnTo>
                      <a:pt x="70" y="0"/>
                    </a:lnTo>
                    <a:lnTo>
                      <a:pt x="52" y="4"/>
                    </a:lnTo>
                    <a:lnTo>
                      <a:pt x="38" y="10"/>
                    </a:lnTo>
                    <a:lnTo>
                      <a:pt x="24" y="18"/>
                    </a:lnTo>
                    <a:lnTo>
                      <a:pt x="24" y="18"/>
                    </a:lnTo>
                    <a:lnTo>
                      <a:pt x="14" y="30"/>
                    </a:lnTo>
                    <a:lnTo>
                      <a:pt x="6" y="42"/>
                    </a:lnTo>
                    <a:lnTo>
                      <a:pt x="2" y="54"/>
                    </a:lnTo>
                    <a:lnTo>
                      <a:pt x="0" y="70"/>
                    </a:lnTo>
                    <a:lnTo>
                      <a:pt x="0" y="70"/>
                    </a:lnTo>
                    <a:lnTo>
                      <a:pt x="0" y="86"/>
                    </a:lnTo>
                    <a:lnTo>
                      <a:pt x="4" y="98"/>
                    </a:lnTo>
                    <a:lnTo>
                      <a:pt x="4" y="98"/>
                    </a:lnTo>
                    <a:lnTo>
                      <a:pt x="12" y="110"/>
                    </a:lnTo>
                    <a:lnTo>
                      <a:pt x="22" y="120"/>
                    </a:lnTo>
                    <a:lnTo>
                      <a:pt x="22" y="120"/>
                    </a:lnTo>
                    <a:lnTo>
                      <a:pt x="36" y="130"/>
                    </a:lnTo>
                    <a:lnTo>
                      <a:pt x="54" y="138"/>
                    </a:lnTo>
                    <a:lnTo>
                      <a:pt x="54" y="138"/>
                    </a:lnTo>
                    <a:lnTo>
                      <a:pt x="81" y="152"/>
                    </a:lnTo>
                    <a:lnTo>
                      <a:pt x="81" y="152"/>
                    </a:lnTo>
                    <a:lnTo>
                      <a:pt x="89" y="156"/>
                    </a:lnTo>
                    <a:lnTo>
                      <a:pt x="93" y="162"/>
                    </a:lnTo>
                    <a:lnTo>
                      <a:pt x="93" y="162"/>
                    </a:lnTo>
                    <a:lnTo>
                      <a:pt x="97" y="168"/>
                    </a:lnTo>
                    <a:lnTo>
                      <a:pt x="97" y="174"/>
                    </a:lnTo>
                    <a:lnTo>
                      <a:pt x="97" y="174"/>
                    </a:lnTo>
                    <a:lnTo>
                      <a:pt x="97" y="180"/>
                    </a:lnTo>
                    <a:lnTo>
                      <a:pt x="95" y="184"/>
                    </a:lnTo>
                    <a:lnTo>
                      <a:pt x="93" y="188"/>
                    </a:lnTo>
                    <a:lnTo>
                      <a:pt x="89" y="192"/>
                    </a:lnTo>
                    <a:lnTo>
                      <a:pt x="77" y="196"/>
                    </a:lnTo>
                    <a:lnTo>
                      <a:pt x="62" y="198"/>
                    </a:lnTo>
                    <a:lnTo>
                      <a:pt x="62" y="198"/>
                    </a:lnTo>
                    <a:lnTo>
                      <a:pt x="48" y="196"/>
                    </a:lnTo>
                    <a:lnTo>
                      <a:pt x="32" y="192"/>
                    </a:lnTo>
                    <a:lnTo>
                      <a:pt x="32" y="192"/>
                    </a:lnTo>
                    <a:lnTo>
                      <a:pt x="16" y="186"/>
                    </a:lnTo>
                    <a:lnTo>
                      <a:pt x="2" y="176"/>
                    </a:lnTo>
                    <a:lnTo>
                      <a:pt x="0" y="174"/>
                    </a:lnTo>
                    <a:lnTo>
                      <a:pt x="0" y="227"/>
                    </a:lnTo>
                    <a:lnTo>
                      <a:pt x="0" y="227"/>
                    </a:lnTo>
                    <a:lnTo>
                      <a:pt x="0" y="227"/>
                    </a:lnTo>
                    <a:lnTo>
                      <a:pt x="14" y="233"/>
                    </a:lnTo>
                    <a:lnTo>
                      <a:pt x="30" y="237"/>
                    </a:lnTo>
                    <a:lnTo>
                      <a:pt x="30" y="237"/>
                    </a:lnTo>
                    <a:lnTo>
                      <a:pt x="46" y="239"/>
                    </a:lnTo>
                    <a:lnTo>
                      <a:pt x="60" y="239"/>
                    </a:lnTo>
                    <a:lnTo>
                      <a:pt x="60" y="239"/>
                    </a:lnTo>
                    <a:lnTo>
                      <a:pt x="79" y="239"/>
                    </a:lnTo>
                    <a:lnTo>
                      <a:pt x="97" y="235"/>
                    </a:lnTo>
                    <a:lnTo>
                      <a:pt x="113" y="229"/>
                    </a:lnTo>
                    <a:lnTo>
                      <a:pt x="127" y="219"/>
                    </a:lnTo>
                    <a:lnTo>
                      <a:pt x="127" y="219"/>
                    </a:lnTo>
                    <a:lnTo>
                      <a:pt x="137" y="209"/>
                    </a:lnTo>
                    <a:lnTo>
                      <a:pt x="145" y="198"/>
                    </a:lnTo>
                    <a:lnTo>
                      <a:pt x="151" y="184"/>
                    </a:lnTo>
                    <a:lnTo>
                      <a:pt x="151" y="168"/>
                    </a:lnTo>
                    <a:lnTo>
                      <a:pt x="151" y="168"/>
                    </a:lnTo>
                    <a:lnTo>
                      <a:pt x="151" y="158"/>
                    </a:lnTo>
                    <a:lnTo>
                      <a:pt x="149" y="146"/>
                    </a:lnTo>
                    <a:lnTo>
                      <a:pt x="145" y="138"/>
                    </a:lnTo>
                    <a:lnTo>
                      <a:pt x="139" y="128"/>
                    </a:lnTo>
                    <a:lnTo>
                      <a:pt x="139" y="128"/>
                    </a:lnTo>
                    <a:lnTo>
                      <a:pt x="131" y="122"/>
                    </a:lnTo>
                    <a:lnTo>
                      <a:pt x="121" y="114"/>
                    </a:lnTo>
                    <a:lnTo>
                      <a:pt x="107" y="106"/>
                    </a:lnTo>
                    <a:lnTo>
                      <a:pt x="93" y="100"/>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7"/>
              <p:cNvSpPr>
                <a:spLocks/>
              </p:cNvSpPr>
              <p:nvPr/>
            </p:nvSpPr>
            <p:spPr bwMode="auto">
              <a:xfrm>
                <a:off x="6977063" y="3311525"/>
                <a:ext cx="239713" cy="379413"/>
              </a:xfrm>
              <a:custGeom>
                <a:avLst/>
                <a:gdLst>
                  <a:gd name="T0" fmla="*/ 93 w 151"/>
                  <a:gd name="T1" fmla="*/ 100 h 239"/>
                  <a:gd name="T2" fmla="*/ 62 w 151"/>
                  <a:gd name="T3" fmla="*/ 82 h 239"/>
                  <a:gd name="T4" fmla="*/ 56 w 151"/>
                  <a:gd name="T5" fmla="*/ 76 h 239"/>
                  <a:gd name="T6" fmla="*/ 54 w 151"/>
                  <a:gd name="T7" fmla="*/ 66 h 239"/>
                  <a:gd name="T8" fmla="*/ 62 w 151"/>
                  <a:gd name="T9" fmla="*/ 48 h 239"/>
                  <a:gd name="T10" fmla="*/ 72 w 151"/>
                  <a:gd name="T11" fmla="*/ 44 h 239"/>
                  <a:gd name="T12" fmla="*/ 85 w 151"/>
                  <a:gd name="T13" fmla="*/ 42 h 239"/>
                  <a:gd name="T14" fmla="*/ 113 w 151"/>
                  <a:gd name="T15" fmla="*/ 46 h 239"/>
                  <a:gd name="T16" fmla="*/ 127 w 151"/>
                  <a:gd name="T17" fmla="*/ 52 h 239"/>
                  <a:gd name="T18" fmla="*/ 139 w 151"/>
                  <a:gd name="T19" fmla="*/ 60 h 239"/>
                  <a:gd name="T20" fmla="*/ 139 w 151"/>
                  <a:gd name="T21" fmla="*/ 8 h 239"/>
                  <a:gd name="T22" fmla="*/ 127 w 151"/>
                  <a:gd name="T23" fmla="*/ 4 h 239"/>
                  <a:gd name="T24" fmla="*/ 113 w 151"/>
                  <a:gd name="T25" fmla="*/ 2 h 239"/>
                  <a:gd name="T26" fmla="*/ 87 w 151"/>
                  <a:gd name="T27" fmla="*/ 0 h 239"/>
                  <a:gd name="T28" fmla="*/ 70 w 151"/>
                  <a:gd name="T29" fmla="*/ 0 h 239"/>
                  <a:gd name="T30" fmla="*/ 38 w 151"/>
                  <a:gd name="T31" fmla="*/ 10 h 239"/>
                  <a:gd name="T32" fmla="*/ 24 w 151"/>
                  <a:gd name="T33" fmla="*/ 18 h 239"/>
                  <a:gd name="T34" fmla="*/ 6 w 151"/>
                  <a:gd name="T35" fmla="*/ 42 h 239"/>
                  <a:gd name="T36" fmla="*/ 0 w 151"/>
                  <a:gd name="T37" fmla="*/ 70 h 239"/>
                  <a:gd name="T38" fmla="*/ 0 w 151"/>
                  <a:gd name="T39" fmla="*/ 86 h 239"/>
                  <a:gd name="T40" fmla="*/ 4 w 151"/>
                  <a:gd name="T41" fmla="*/ 98 h 239"/>
                  <a:gd name="T42" fmla="*/ 22 w 151"/>
                  <a:gd name="T43" fmla="*/ 120 h 239"/>
                  <a:gd name="T44" fmla="*/ 36 w 151"/>
                  <a:gd name="T45" fmla="*/ 130 h 239"/>
                  <a:gd name="T46" fmla="*/ 54 w 151"/>
                  <a:gd name="T47" fmla="*/ 138 h 239"/>
                  <a:gd name="T48" fmla="*/ 81 w 151"/>
                  <a:gd name="T49" fmla="*/ 152 h 239"/>
                  <a:gd name="T50" fmla="*/ 93 w 151"/>
                  <a:gd name="T51" fmla="*/ 162 h 239"/>
                  <a:gd name="T52" fmla="*/ 97 w 151"/>
                  <a:gd name="T53" fmla="*/ 168 h 239"/>
                  <a:gd name="T54" fmla="*/ 97 w 151"/>
                  <a:gd name="T55" fmla="*/ 174 h 239"/>
                  <a:gd name="T56" fmla="*/ 95 w 151"/>
                  <a:gd name="T57" fmla="*/ 184 h 239"/>
                  <a:gd name="T58" fmla="*/ 89 w 151"/>
                  <a:gd name="T59" fmla="*/ 192 h 239"/>
                  <a:gd name="T60" fmla="*/ 62 w 151"/>
                  <a:gd name="T61" fmla="*/ 198 h 239"/>
                  <a:gd name="T62" fmla="*/ 48 w 151"/>
                  <a:gd name="T63" fmla="*/ 196 h 239"/>
                  <a:gd name="T64" fmla="*/ 32 w 151"/>
                  <a:gd name="T65" fmla="*/ 192 h 239"/>
                  <a:gd name="T66" fmla="*/ 2 w 151"/>
                  <a:gd name="T67" fmla="*/ 176 h 239"/>
                  <a:gd name="T68" fmla="*/ 0 w 151"/>
                  <a:gd name="T69" fmla="*/ 227 h 239"/>
                  <a:gd name="T70" fmla="*/ 0 w 151"/>
                  <a:gd name="T71" fmla="*/ 227 h 239"/>
                  <a:gd name="T72" fmla="*/ 30 w 151"/>
                  <a:gd name="T73" fmla="*/ 237 h 239"/>
                  <a:gd name="T74" fmla="*/ 46 w 151"/>
                  <a:gd name="T75" fmla="*/ 239 h 239"/>
                  <a:gd name="T76" fmla="*/ 60 w 151"/>
                  <a:gd name="T77" fmla="*/ 239 h 239"/>
                  <a:gd name="T78" fmla="*/ 97 w 151"/>
                  <a:gd name="T79" fmla="*/ 235 h 239"/>
                  <a:gd name="T80" fmla="*/ 127 w 151"/>
                  <a:gd name="T81" fmla="*/ 219 h 239"/>
                  <a:gd name="T82" fmla="*/ 137 w 151"/>
                  <a:gd name="T83" fmla="*/ 209 h 239"/>
                  <a:gd name="T84" fmla="*/ 151 w 151"/>
                  <a:gd name="T85" fmla="*/ 184 h 239"/>
                  <a:gd name="T86" fmla="*/ 151 w 151"/>
                  <a:gd name="T87" fmla="*/ 168 h 239"/>
                  <a:gd name="T88" fmla="*/ 149 w 151"/>
                  <a:gd name="T89" fmla="*/ 146 h 239"/>
                  <a:gd name="T90" fmla="*/ 139 w 151"/>
                  <a:gd name="T91" fmla="*/ 128 h 239"/>
                  <a:gd name="T92" fmla="*/ 131 w 151"/>
                  <a:gd name="T93" fmla="*/ 122 h 239"/>
                  <a:gd name="T94" fmla="*/ 107 w 151"/>
                  <a:gd name="T95" fmla="*/ 10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 h="239">
                    <a:moveTo>
                      <a:pt x="93" y="100"/>
                    </a:moveTo>
                    <a:lnTo>
                      <a:pt x="93" y="100"/>
                    </a:lnTo>
                    <a:lnTo>
                      <a:pt x="72" y="90"/>
                    </a:lnTo>
                    <a:lnTo>
                      <a:pt x="62" y="82"/>
                    </a:lnTo>
                    <a:lnTo>
                      <a:pt x="62" y="82"/>
                    </a:lnTo>
                    <a:lnTo>
                      <a:pt x="56" y="76"/>
                    </a:lnTo>
                    <a:lnTo>
                      <a:pt x="54" y="66"/>
                    </a:lnTo>
                    <a:lnTo>
                      <a:pt x="54" y="66"/>
                    </a:lnTo>
                    <a:lnTo>
                      <a:pt x="56" y="56"/>
                    </a:lnTo>
                    <a:lnTo>
                      <a:pt x="62" y="48"/>
                    </a:lnTo>
                    <a:lnTo>
                      <a:pt x="62" y="48"/>
                    </a:lnTo>
                    <a:lnTo>
                      <a:pt x="72" y="44"/>
                    </a:lnTo>
                    <a:lnTo>
                      <a:pt x="85" y="42"/>
                    </a:lnTo>
                    <a:lnTo>
                      <a:pt x="85" y="42"/>
                    </a:lnTo>
                    <a:lnTo>
                      <a:pt x="99" y="44"/>
                    </a:lnTo>
                    <a:lnTo>
                      <a:pt x="113" y="46"/>
                    </a:lnTo>
                    <a:lnTo>
                      <a:pt x="113" y="46"/>
                    </a:lnTo>
                    <a:lnTo>
                      <a:pt x="127" y="52"/>
                    </a:lnTo>
                    <a:lnTo>
                      <a:pt x="137" y="58"/>
                    </a:lnTo>
                    <a:lnTo>
                      <a:pt x="139" y="60"/>
                    </a:lnTo>
                    <a:lnTo>
                      <a:pt x="139" y="10"/>
                    </a:lnTo>
                    <a:lnTo>
                      <a:pt x="139" y="8"/>
                    </a:lnTo>
                    <a:lnTo>
                      <a:pt x="139" y="8"/>
                    </a:lnTo>
                    <a:lnTo>
                      <a:pt x="127" y="4"/>
                    </a:lnTo>
                    <a:lnTo>
                      <a:pt x="113" y="2"/>
                    </a:lnTo>
                    <a:lnTo>
                      <a:pt x="113" y="2"/>
                    </a:lnTo>
                    <a:lnTo>
                      <a:pt x="99" y="0"/>
                    </a:lnTo>
                    <a:lnTo>
                      <a:pt x="87" y="0"/>
                    </a:lnTo>
                    <a:lnTo>
                      <a:pt x="87" y="0"/>
                    </a:lnTo>
                    <a:lnTo>
                      <a:pt x="70" y="0"/>
                    </a:lnTo>
                    <a:lnTo>
                      <a:pt x="52" y="4"/>
                    </a:lnTo>
                    <a:lnTo>
                      <a:pt x="38" y="10"/>
                    </a:lnTo>
                    <a:lnTo>
                      <a:pt x="24" y="18"/>
                    </a:lnTo>
                    <a:lnTo>
                      <a:pt x="24" y="18"/>
                    </a:lnTo>
                    <a:lnTo>
                      <a:pt x="14" y="30"/>
                    </a:lnTo>
                    <a:lnTo>
                      <a:pt x="6" y="42"/>
                    </a:lnTo>
                    <a:lnTo>
                      <a:pt x="2" y="54"/>
                    </a:lnTo>
                    <a:lnTo>
                      <a:pt x="0" y="70"/>
                    </a:lnTo>
                    <a:lnTo>
                      <a:pt x="0" y="70"/>
                    </a:lnTo>
                    <a:lnTo>
                      <a:pt x="0" y="86"/>
                    </a:lnTo>
                    <a:lnTo>
                      <a:pt x="4" y="98"/>
                    </a:lnTo>
                    <a:lnTo>
                      <a:pt x="4" y="98"/>
                    </a:lnTo>
                    <a:lnTo>
                      <a:pt x="12" y="110"/>
                    </a:lnTo>
                    <a:lnTo>
                      <a:pt x="22" y="120"/>
                    </a:lnTo>
                    <a:lnTo>
                      <a:pt x="22" y="120"/>
                    </a:lnTo>
                    <a:lnTo>
                      <a:pt x="36" y="130"/>
                    </a:lnTo>
                    <a:lnTo>
                      <a:pt x="54" y="138"/>
                    </a:lnTo>
                    <a:lnTo>
                      <a:pt x="54" y="138"/>
                    </a:lnTo>
                    <a:lnTo>
                      <a:pt x="81" y="152"/>
                    </a:lnTo>
                    <a:lnTo>
                      <a:pt x="81" y="152"/>
                    </a:lnTo>
                    <a:lnTo>
                      <a:pt x="89" y="156"/>
                    </a:lnTo>
                    <a:lnTo>
                      <a:pt x="93" y="162"/>
                    </a:lnTo>
                    <a:lnTo>
                      <a:pt x="93" y="162"/>
                    </a:lnTo>
                    <a:lnTo>
                      <a:pt x="97" y="168"/>
                    </a:lnTo>
                    <a:lnTo>
                      <a:pt x="97" y="174"/>
                    </a:lnTo>
                    <a:lnTo>
                      <a:pt x="97" y="174"/>
                    </a:lnTo>
                    <a:lnTo>
                      <a:pt x="97" y="180"/>
                    </a:lnTo>
                    <a:lnTo>
                      <a:pt x="95" y="184"/>
                    </a:lnTo>
                    <a:lnTo>
                      <a:pt x="93" y="188"/>
                    </a:lnTo>
                    <a:lnTo>
                      <a:pt x="89" y="192"/>
                    </a:lnTo>
                    <a:lnTo>
                      <a:pt x="77" y="196"/>
                    </a:lnTo>
                    <a:lnTo>
                      <a:pt x="62" y="198"/>
                    </a:lnTo>
                    <a:lnTo>
                      <a:pt x="62" y="198"/>
                    </a:lnTo>
                    <a:lnTo>
                      <a:pt x="48" y="196"/>
                    </a:lnTo>
                    <a:lnTo>
                      <a:pt x="32" y="192"/>
                    </a:lnTo>
                    <a:lnTo>
                      <a:pt x="32" y="192"/>
                    </a:lnTo>
                    <a:lnTo>
                      <a:pt x="16" y="186"/>
                    </a:lnTo>
                    <a:lnTo>
                      <a:pt x="2" y="176"/>
                    </a:lnTo>
                    <a:lnTo>
                      <a:pt x="0" y="174"/>
                    </a:lnTo>
                    <a:lnTo>
                      <a:pt x="0" y="227"/>
                    </a:lnTo>
                    <a:lnTo>
                      <a:pt x="0" y="227"/>
                    </a:lnTo>
                    <a:lnTo>
                      <a:pt x="0" y="227"/>
                    </a:lnTo>
                    <a:lnTo>
                      <a:pt x="14" y="233"/>
                    </a:lnTo>
                    <a:lnTo>
                      <a:pt x="30" y="237"/>
                    </a:lnTo>
                    <a:lnTo>
                      <a:pt x="30" y="237"/>
                    </a:lnTo>
                    <a:lnTo>
                      <a:pt x="46" y="239"/>
                    </a:lnTo>
                    <a:lnTo>
                      <a:pt x="60" y="239"/>
                    </a:lnTo>
                    <a:lnTo>
                      <a:pt x="60" y="239"/>
                    </a:lnTo>
                    <a:lnTo>
                      <a:pt x="79" y="239"/>
                    </a:lnTo>
                    <a:lnTo>
                      <a:pt x="97" y="235"/>
                    </a:lnTo>
                    <a:lnTo>
                      <a:pt x="113" y="229"/>
                    </a:lnTo>
                    <a:lnTo>
                      <a:pt x="127" y="219"/>
                    </a:lnTo>
                    <a:lnTo>
                      <a:pt x="127" y="219"/>
                    </a:lnTo>
                    <a:lnTo>
                      <a:pt x="137" y="209"/>
                    </a:lnTo>
                    <a:lnTo>
                      <a:pt x="145" y="198"/>
                    </a:lnTo>
                    <a:lnTo>
                      <a:pt x="151" y="184"/>
                    </a:lnTo>
                    <a:lnTo>
                      <a:pt x="151" y="168"/>
                    </a:lnTo>
                    <a:lnTo>
                      <a:pt x="151" y="168"/>
                    </a:lnTo>
                    <a:lnTo>
                      <a:pt x="151" y="158"/>
                    </a:lnTo>
                    <a:lnTo>
                      <a:pt x="149" y="146"/>
                    </a:lnTo>
                    <a:lnTo>
                      <a:pt x="145" y="138"/>
                    </a:lnTo>
                    <a:lnTo>
                      <a:pt x="139" y="128"/>
                    </a:lnTo>
                    <a:lnTo>
                      <a:pt x="139" y="128"/>
                    </a:lnTo>
                    <a:lnTo>
                      <a:pt x="131" y="122"/>
                    </a:lnTo>
                    <a:lnTo>
                      <a:pt x="121" y="114"/>
                    </a:lnTo>
                    <a:lnTo>
                      <a:pt x="107" y="106"/>
                    </a:lnTo>
                    <a:lnTo>
                      <a:pt x="93" y="10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8"/>
              <p:cNvSpPr>
                <a:spLocks noEditPoints="1"/>
              </p:cNvSpPr>
              <p:nvPr/>
            </p:nvSpPr>
            <p:spPr bwMode="auto">
              <a:xfrm>
                <a:off x="7254875" y="3311525"/>
                <a:ext cx="377825" cy="379413"/>
              </a:xfrm>
              <a:custGeom>
                <a:avLst/>
                <a:gdLst>
                  <a:gd name="T0" fmla="*/ 122 w 238"/>
                  <a:gd name="T1" fmla="*/ 0 h 239"/>
                  <a:gd name="T2" fmla="*/ 72 w 238"/>
                  <a:gd name="T3" fmla="*/ 8 h 239"/>
                  <a:gd name="T4" fmla="*/ 50 w 238"/>
                  <a:gd name="T5" fmla="*/ 18 h 239"/>
                  <a:gd name="T6" fmla="*/ 32 w 238"/>
                  <a:gd name="T7" fmla="*/ 32 h 239"/>
                  <a:gd name="T8" fmla="*/ 26 w 238"/>
                  <a:gd name="T9" fmla="*/ 40 h 239"/>
                  <a:gd name="T10" fmla="*/ 14 w 238"/>
                  <a:gd name="T11" fmla="*/ 60 h 239"/>
                  <a:gd name="T12" fmla="*/ 2 w 238"/>
                  <a:gd name="T13" fmla="*/ 96 h 239"/>
                  <a:gd name="T14" fmla="*/ 0 w 238"/>
                  <a:gd name="T15" fmla="*/ 122 h 239"/>
                  <a:gd name="T16" fmla="*/ 8 w 238"/>
                  <a:gd name="T17" fmla="*/ 172 h 239"/>
                  <a:gd name="T18" fmla="*/ 24 w 238"/>
                  <a:gd name="T19" fmla="*/ 200 h 239"/>
                  <a:gd name="T20" fmla="*/ 32 w 238"/>
                  <a:gd name="T21" fmla="*/ 208 h 239"/>
                  <a:gd name="T22" fmla="*/ 50 w 238"/>
                  <a:gd name="T23" fmla="*/ 221 h 239"/>
                  <a:gd name="T24" fmla="*/ 92 w 238"/>
                  <a:gd name="T25" fmla="*/ 237 h 239"/>
                  <a:gd name="T26" fmla="*/ 116 w 238"/>
                  <a:gd name="T27" fmla="*/ 239 h 239"/>
                  <a:gd name="T28" fmla="*/ 166 w 238"/>
                  <a:gd name="T29" fmla="*/ 231 h 239"/>
                  <a:gd name="T30" fmla="*/ 188 w 238"/>
                  <a:gd name="T31" fmla="*/ 221 h 239"/>
                  <a:gd name="T32" fmla="*/ 204 w 238"/>
                  <a:gd name="T33" fmla="*/ 208 h 239"/>
                  <a:gd name="T34" fmla="*/ 212 w 238"/>
                  <a:gd name="T35" fmla="*/ 198 h 239"/>
                  <a:gd name="T36" fmla="*/ 224 w 238"/>
                  <a:gd name="T37" fmla="*/ 178 h 239"/>
                  <a:gd name="T38" fmla="*/ 236 w 238"/>
                  <a:gd name="T39" fmla="*/ 144 h 239"/>
                  <a:gd name="T40" fmla="*/ 238 w 238"/>
                  <a:gd name="T41" fmla="*/ 118 h 239"/>
                  <a:gd name="T42" fmla="*/ 230 w 238"/>
                  <a:gd name="T43" fmla="*/ 68 h 239"/>
                  <a:gd name="T44" fmla="*/ 214 w 238"/>
                  <a:gd name="T45" fmla="*/ 38 h 239"/>
                  <a:gd name="T46" fmla="*/ 206 w 238"/>
                  <a:gd name="T47" fmla="*/ 30 h 239"/>
                  <a:gd name="T48" fmla="*/ 190 w 238"/>
                  <a:gd name="T49" fmla="*/ 16 h 239"/>
                  <a:gd name="T50" fmla="*/ 170 w 238"/>
                  <a:gd name="T51" fmla="*/ 6 h 239"/>
                  <a:gd name="T52" fmla="*/ 122 w 238"/>
                  <a:gd name="T53" fmla="*/ 0 h 239"/>
                  <a:gd name="T54" fmla="*/ 166 w 238"/>
                  <a:gd name="T55" fmla="*/ 176 h 239"/>
                  <a:gd name="T56" fmla="*/ 146 w 238"/>
                  <a:gd name="T57" fmla="*/ 190 h 239"/>
                  <a:gd name="T58" fmla="*/ 120 w 238"/>
                  <a:gd name="T59" fmla="*/ 196 h 239"/>
                  <a:gd name="T60" fmla="*/ 106 w 238"/>
                  <a:gd name="T61" fmla="*/ 194 h 239"/>
                  <a:gd name="T62" fmla="*/ 82 w 238"/>
                  <a:gd name="T63" fmla="*/ 184 h 239"/>
                  <a:gd name="T64" fmla="*/ 74 w 238"/>
                  <a:gd name="T65" fmla="*/ 176 h 239"/>
                  <a:gd name="T66" fmla="*/ 60 w 238"/>
                  <a:gd name="T67" fmla="*/ 152 h 239"/>
                  <a:gd name="T68" fmla="*/ 56 w 238"/>
                  <a:gd name="T69" fmla="*/ 120 h 239"/>
                  <a:gd name="T70" fmla="*/ 58 w 238"/>
                  <a:gd name="T71" fmla="*/ 104 h 239"/>
                  <a:gd name="T72" fmla="*/ 66 w 238"/>
                  <a:gd name="T73" fmla="*/ 74 h 239"/>
                  <a:gd name="T74" fmla="*/ 74 w 238"/>
                  <a:gd name="T75" fmla="*/ 64 h 239"/>
                  <a:gd name="T76" fmla="*/ 94 w 238"/>
                  <a:gd name="T77" fmla="*/ 48 h 239"/>
                  <a:gd name="T78" fmla="*/ 120 w 238"/>
                  <a:gd name="T79" fmla="*/ 44 h 239"/>
                  <a:gd name="T80" fmla="*/ 134 w 238"/>
                  <a:gd name="T81" fmla="*/ 46 h 239"/>
                  <a:gd name="T82" fmla="*/ 156 w 238"/>
                  <a:gd name="T83" fmla="*/ 54 h 239"/>
                  <a:gd name="T84" fmla="*/ 164 w 238"/>
                  <a:gd name="T85" fmla="*/ 62 h 239"/>
                  <a:gd name="T86" fmla="*/ 176 w 238"/>
                  <a:gd name="T87" fmla="*/ 86 h 239"/>
                  <a:gd name="T88" fmla="*/ 182 w 238"/>
                  <a:gd name="T89" fmla="*/ 120 h 239"/>
                  <a:gd name="T90" fmla="*/ 180 w 238"/>
                  <a:gd name="T91" fmla="*/ 138 h 239"/>
                  <a:gd name="T92" fmla="*/ 172 w 238"/>
                  <a:gd name="T93" fmla="*/ 16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close/>
                    <a:moveTo>
                      <a:pt x="166" y="176"/>
                    </a:moveTo>
                    <a:lnTo>
                      <a:pt x="166" y="176"/>
                    </a:lnTo>
                    <a:lnTo>
                      <a:pt x="158" y="184"/>
                    </a:lnTo>
                    <a:lnTo>
                      <a:pt x="146" y="190"/>
                    </a:lnTo>
                    <a:lnTo>
                      <a:pt x="134" y="194"/>
                    </a:lnTo>
                    <a:lnTo>
                      <a:pt x="120" y="196"/>
                    </a:lnTo>
                    <a:lnTo>
                      <a:pt x="120" y="196"/>
                    </a:lnTo>
                    <a:lnTo>
                      <a:pt x="106" y="194"/>
                    </a:lnTo>
                    <a:lnTo>
                      <a:pt x="94" y="190"/>
                    </a:lnTo>
                    <a:lnTo>
                      <a:pt x="82" y="184"/>
                    </a:lnTo>
                    <a:lnTo>
                      <a:pt x="74" y="176"/>
                    </a:lnTo>
                    <a:lnTo>
                      <a:pt x="74" y="176"/>
                    </a:lnTo>
                    <a:lnTo>
                      <a:pt x="66" y="166"/>
                    </a:lnTo>
                    <a:lnTo>
                      <a:pt x="60" y="152"/>
                    </a:lnTo>
                    <a:lnTo>
                      <a:pt x="58" y="138"/>
                    </a:lnTo>
                    <a:lnTo>
                      <a:pt x="56" y="120"/>
                    </a:lnTo>
                    <a:lnTo>
                      <a:pt x="56" y="120"/>
                    </a:lnTo>
                    <a:lnTo>
                      <a:pt x="58" y="104"/>
                    </a:lnTo>
                    <a:lnTo>
                      <a:pt x="60" y="88"/>
                    </a:lnTo>
                    <a:lnTo>
                      <a:pt x="66" y="74"/>
                    </a:lnTo>
                    <a:lnTo>
                      <a:pt x="74" y="64"/>
                    </a:lnTo>
                    <a:lnTo>
                      <a:pt x="74" y="64"/>
                    </a:lnTo>
                    <a:lnTo>
                      <a:pt x="82" y="56"/>
                    </a:lnTo>
                    <a:lnTo>
                      <a:pt x="94" y="48"/>
                    </a:lnTo>
                    <a:lnTo>
                      <a:pt x="106" y="46"/>
                    </a:lnTo>
                    <a:lnTo>
                      <a:pt x="120" y="44"/>
                    </a:lnTo>
                    <a:lnTo>
                      <a:pt x="120" y="44"/>
                    </a:lnTo>
                    <a:lnTo>
                      <a:pt x="134" y="46"/>
                    </a:lnTo>
                    <a:lnTo>
                      <a:pt x="146" y="48"/>
                    </a:lnTo>
                    <a:lnTo>
                      <a:pt x="156" y="54"/>
                    </a:lnTo>
                    <a:lnTo>
                      <a:pt x="164" y="62"/>
                    </a:lnTo>
                    <a:lnTo>
                      <a:pt x="164" y="62"/>
                    </a:lnTo>
                    <a:lnTo>
                      <a:pt x="172" y="74"/>
                    </a:lnTo>
                    <a:lnTo>
                      <a:pt x="176" y="86"/>
                    </a:lnTo>
                    <a:lnTo>
                      <a:pt x="180" y="102"/>
                    </a:lnTo>
                    <a:lnTo>
                      <a:pt x="182" y="120"/>
                    </a:lnTo>
                    <a:lnTo>
                      <a:pt x="182" y="120"/>
                    </a:lnTo>
                    <a:lnTo>
                      <a:pt x="180" y="138"/>
                    </a:lnTo>
                    <a:lnTo>
                      <a:pt x="178" y="152"/>
                    </a:lnTo>
                    <a:lnTo>
                      <a:pt x="172" y="166"/>
                    </a:lnTo>
                    <a:lnTo>
                      <a:pt x="166" y="176"/>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9"/>
              <p:cNvSpPr>
                <a:spLocks/>
              </p:cNvSpPr>
              <p:nvPr/>
            </p:nvSpPr>
            <p:spPr bwMode="auto">
              <a:xfrm>
                <a:off x="7254875" y="3311525"/>
                <a:ext cx="377825" cy="379413"/>
              </a:xfrm>
              <a:custGeom>
                <a:avLst/>
                <a:gdLst>
                  <a:gd name="T0" fmla="*/ 122 w 238"/>
                  <a:gd name="T1" fmla="*/ 0 h 239"/>
                  <a:gd name="T2" fmla="*/ 122 w 238"/>
                  <a:gd name="T3" fmla="*/ 0 h 239"/>
                  <a:gd name="T4" fmla="*/ 96 w 238"/>
                  <a:gd name="T5" fmla="*/ 2 h 239"/>
                  <a:gd name="T6" fmla="*/ 72 w 238"/>
                  <a:gd name="T7" fmla="*/ 8 h 239"/>
                  <a:gd name="T8" fmla="*/ 60 w 238"/>
                  <a:gd name="T9" fmla="*/ 12 h 239"/>
                  <a:gd name="T10" fmla="*/ 50 w 238"/>
                  <a:gd name="T11" fmla="*/ 18 h 239"/>
                  <a:gd name="T12" fmla="*/ 42 w 238"/>
                  <a:gd name="T13" fmla="*/ 24 h 239"/>
                  <a:gd name="T14" fmla="*/ 32 w 238"/>
                  <a:gd name="T15" fmla="*/ 32 h 239"/>
                  <a:gd name="T16" fmla="*/ 32 w 238"/>
                  <a:gd name="T17" fmla="*/ 32 h 239"/>
                  <a:gd name="T18" fmla="*/ 26 w 238"/>
                  <a:gd name="T19" fmla="*/ 40 h 239"/>
                  <a:gd name="T20" fmla="*/ 18 w 238"/>
                  <a:gd name="T21" fmla="*/ 50 h 239"/>
                  <a:gd name="T22" fmla="*/ 14 w 238"/>
                  <a:gd name="T23" fmla="*/ 60 h 239"/>
                  <a:gd name="T24" fmla="*/ 8 w 238"/>
                  <a:gd name="T25" fmla="*/ 72 h 239"/>
                  <a:gd name="T26" fmla="*/ 2 w 238"/>
                  <a:gd name="T27" fmla="*/ 96 h 239"/>
                  <a:gd name="T28" fmla="*/ 0 w 238"/>
                  <a:gd name="T29" fmla="*/ 122 h 239"/>
                  <a:gd name="T30" fmla="*/ 0 w 238"/>
                  <a:gd name="T31" fmla="*/ 122 h 239"/>
                  <a:gd name="T32" fmla="*/ 2 w 238"/>
                  <a:gd name="T33" fmla="*/ 148 h 239"/>
                  <a:gd name="T34" fmla="*/ 8 w 238"/>
                  <a:gd name="T35" fmla="*/ 172 h 239"/>
                  <a:gd name="T36" fmla="*/ 18 w 238"/>
                  <a:gd name="T37" fmla="*/ 192 h 239"/>
                  <a:gd name="T38" fmla="*/ 24 w 238"/>
                  <a:gd name="T39" fmla="*/ 200 h 239"/>
                  <a:gd name="T40" fmla="*/ 32 w 238"/>
                  <a:gd name="T41" fmla="*/ 208 h 239"/>
                  <a:gd name="T42" fmla="*/ 32 w 238"/>
                  <a:gd name="T43" fmla="*/ 208 h 239"/>
                  <a:gd name="T44" fmla="*/ 40 w 238"/>
                  <a:gd name="T45" fmla="*/ 215 h 239"/>
                  <a:gd name="T46" fmla="*/ 50 w 238"/>
                  <a:gd name="T47" fmla="*/ 221 h 239"/>
                  <a:gd name="T48" fmla="*/ 70 w 238"/>
                  <a:gd name="T49" fmla="*/ 231 h 239"/>
                  <a:gd name="T50" fmla="*/ 92 w 238"/>
                  <a:gd name="T51" fmla="*/ 237 h 239"/>
                  <a:gd name="T52" fmla="*/ 116 w 238"/>
                  <a:gd name="T53" fmla="*/ 239 h 239"/>
                  <a:gd name="T54" fmla="*/ 116 w 238"/>
                  <a:gd name="T55" fmla="*/ 239 h 239"/>
                  <a:gd name="T56" fmla="*/ 144 w 238"/>
                  <a:gd name="T57" fmla="*/ 237 h 239"/>
                  <a:gd name="T58" fmla="*/ 166 w 238"/>
                  <a:gd name="T59" fmla="*/ 231 h 239"/>
                  <a:gd name="T60" fmla="*/ 178 w 238"/>
                  <a:gd name="T61" fmla="*/ 227 h 239"/>
                  <a:gd name="T62" fmla="*/ 188 w 238"/>
                  <a:gd name="T63" fmla="*/ 221 h 239"/>
                  <a:gd name="T64" fmla="*/ 196 w 238"/>
                  <a:gd name="T65" fmla="*/ 213 h 239"/>
                  <a:gd name="T66" fmla="*/ 204 w 238"/>
                  <a:gd name="T67" fmla="*/ 208 h 239"/>
                  <a:gd name="T68" fmla="*/ 204 w 238"/>
                  <a:gd name="T69" fmla="*/ 208 h 239"/>
                  <a:gd name="T70" fmla="*/ 212 w 238"/>
                  <a:gd name="T71" fmla="*/ 198 h 239"/>
                  <a:gd name="T72" fmla="*/ 220 w 238"/>
                  <a:gd name="T73" fmla="*/ 188 h 239"/>
                  <a:gd name="T74" fmla="*/ 224 w 238"/>
                  <a:gd name="T75" fmla="*/ 178 h 239"/>
                  <a:gd name="T76" fmla="*/ 230 w 238"/>
                  <a:gd name="T77" fmla="*/ 168 h 239"/>
                  <a:gd name="T78" fmla="*/ 236 w 238"/>
                  <a:gd name="T79" fmla="*/ 144 h 239"/>
                  <a:gd name="T80" fmla="*/ 238 w 238"/>
                  <a:gd name="T81" fmla="*/ 118 h 239"/>
                  <a:gd name="T82" fmla="*/ 238 w 238"/>
                  <a:gd name="T83" fmla="*/ 118 h 239"/>
                  <a:gd name="T84" fmla="*/ 236 w 238"/>
                  <a:gd name="T85" fmla="*/ 92 h 239"/>
                  <a:gd name="T86" fmla="*/ 230 w 238"/>
                  <a:gd name="T87" fmla="*/ 68 h 239"/>
                  <a:gd name="T88" fmla="*/ 220 w 238"/>
                  <a:gd name="T89" fmla="*/ 48 h 239"/>
                  <a:gd name="T90" fmla="*/ 214 w 238"/>
                  <a:gd name="T91" fmla="*/ 38 h 239"/>
                  <a:gd name="T92" fmla="*/ 206 w 238"/>
                  <a:gd name="T93" fmla="*/ 30 h 239"/>
                  <a:gd name="T94" fmla="*/ 206 w 238"/>
                  <a:gd name="T95" fmla="*/ 30 h 239"/>
                  <a:gd name="T96" fmla="*/ 198 w 238"/>
                  <a:gd name="T97" fmla="*/ 24 h 239"/>
                  <a:gd name="T98" fmla="*/ 190 w 238"/>
                  <a:gd name="T99" fmla="*/ 16 h 239"/>
                  <a:gd name="T100" fmla="*/ 180 w 238"/>
                  <a:gd name="T101" fmla="*/ 12 h 239"/>
                  <a:gd name="T102" fmla="*/ 170 w 238"/>
                  <a:gd name="T103" fmla="*/ 6 h 239"/>
                  <a:gd name="T104" fmla="*/ 148 w 238"/>
                  <a:gd name="T105" fmla="*/ 2 h 239"/>
                  <a:gd name="T106" fmla="*/ 122 w 238"/>
                  <a:gd name="T107"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0"/>
              <p:cNvSpPr>
                <a:spLocks/>
              </p:cNvSpPr>
              <p:nvPr/>
            </p:nvSpPr>
            <p:spPr bwMode="auto">
              <a:xfrm>
                <a:off x="7343775" y="3381375"/>
                <a:ext cx="200025" cy="241300"/>
              </a:xfrm>
              <a:custGeom>
                <a:avLst/>
                <a:gdLst>
                  <a:gd name="T0" fmla="*/ 110 w 126"/>
                  <a:gd name="T1" fmla="*/ 132 h 152"/>
                  <a:gd name="T2" fmla="*/ 110 w 126"/>
                  <a:gd name="T3" fmla="*/ 132 h 152"/>
                  <a:gd name="T4" fmla="*/ 102 w 126"/>
                  <a:gd name="T5" fmla="*/ 140 h 152"/>
                  <a:gd name="T6" fmla="*/ 90 w 126"/>
                  <a:gd name="T7" fmla="*/ 146 h 152"/>
                  <a:gd name="T8" fmla="*/ 78 w 126"/>
                  <a:gd name="T9" fmla="*/ 150 h 152"/>
                  <a:gd name="T10" fmla="*/ 64 w 126"/>
                  <a:gd name="T11" fmla="*/ 152 h 152"/>
                  <a:gd name="T12" fmla="*/ 64 w 126"/>
                  <a:gd name="T13" fmla="*/ 152 h 152"/>
                  <a:gd name="T14" fmla="*/ 50 w 126"/>
                  <a:gd name="T15" fmla="*/ 150 h 152"/>
                  <a:gd name="T16" fmla="*/ 38 w 126"/>
                  <a:gd name="T17" fmla="*/ 146 h 152"/>
                  <a:gd name="T18" fmla="*/ 26 w 126"/>
                  <a:gd name="T19" fmla="*/ 140 h 152"/>
                  <a:gd name="T20" fmla="*/ 18 w 126"/>
                  <a:gd name="T21" fmla="*/ 132 h 152"/>
                  <a:gd name="T22" fmla="*/ 18 w 126"/>
                  <a:gd name="T23" fmla="*/ 132 h 152"/>
                  <a:gd name="T24" fmla="*/ 10 w 126"/>
                  <a:gd name="T25" fmla="*/ 122 h 152"/>
                  <a:gd name="T26" fmla="*/ 4 w 126"/>
                  <a:gd name="T27" fmla="*/ 108 h 152"/>
                  <a:gd name="T28" fmla="*/ 2 w 126"/>
                  <a:gd name="T29" fmla="*/ 94 h 152"/>
                  <a:gd name="T30" fmla="*/ 0 w 126"/>
                  <a:gd name="T31" fmla="*/ 76 h 152"/>
                  <a:gd name="T32" fmla="*/ 0 w 126"/>
                  <a:gd name="T33" fmla="*/ 76 h 152"/>
                  <a:gd name="T34" fmla="*/ 2 w 126"/>
                  <a:gd name="T35" fmla="*/ 60 h 152"/>
                  <a:gd name="T36" fmla="*/ 4 w 126"/>
                  <a:gd name="T37" fmla="*/ 44 h 152"/>
                  <a:gd name="T38" fmla="*/ 10 w 126"/>
                  <a:gd name="T39" fmla="*/ 30 h 152"/>
                  <a:gd name="T40" fmla="*/ 18 w 126"/>
                  <a:gd name="T41" fmla="*/ 20 h 152"/>
                  <a:gd name="T42" fmla="*/ 18 w 126"/>
                  <a:gd name="T43" fmla="*/ 20 h 152"/>
                  <a:gd name="T44" fmla="*/ 26 w 126"/>
                  <a:gd name="T45" fmla="*/ 12 h 152"/>
                  <a:gd name="T46" fmla="*/ 38 w 126"/>
                  <a:gd name="T47" fmla="*/ 4 h 152"/>
                  <a:gd name="T48" fmla="*/ 50 w 126"/>
                  <a:gd name="T49" fmla="*/ 2 h 152"/>
                  <a:gd name="T50" fmla="*/ 64 w 126"/>
                  <a:gd name="T51" fmla="*/ 0 h 152"/>
                  <a:gd name="T52" fmla="*/ 64 w 126"/>
                  <a:gd name="T53" fmla="*/ 0 h 152"/>
                  <a:gd name="T54" fmla="*/ 78 w 126"/>
                  <a:gd name="T55" fmla="*/ 2 h 152"/>
                  <a:gd name="T56" fmla="*/ 90 w 126"/>
                  <a:gd name="T57" fmla="*/ 4 h 152"/>
                  <a:gd name="T58" fmla="*/ 100 w 126"/>
                  <a:gd name="T59" fmla="*/ 10 h 152"/>
                  <a:gd name="T60" fmla="*/ 108 w 126"/>
                  <a:gd name="T61" fmla="*/ 18 h 152"/>
                  <a:gd name="T62" fmla="*/ 108 w 126"/>
                  <a:gd name="T63" fmla="*/ 18 h 152"/>
                  <a:gd name="T64" fmla="*/ 116 w 126"/>
                  <a:gd name="T65" fmla="*/ 30 h 152"/>
                  <a:gd name="T66" fmla="*/ 120 w 126"/>
                  <a:gd name="T67" fmla="*/ 42 h 152"/>
                  <a:gd name="T68" fmla="*/ 124 w 126"/>
                  <a:gd name="T69" fmla="*/ 58 h 152"/>
                  <a:gd name="T70" fmla="*/ 126 w 126"/>
                  <a:gd name="T71" fmla="*/ 76 h 152"/>
                  <a:gd name="T72" fmla="*/ 126 w 126"/>
                  <a:gd name="T73" fmla="*/ 76 h 152"/>
                  <a:gd name="T74" fmla="*/ 124 w 126"/>
                  <a:gd name="T75" fmla="*/ 94 h 152"/>
                  <a:gd name="T76" fmla="*/ 122 w 126"/>
                  <a:gd name="T77" fmla="*/ 108 h 152"/>
                  <a:gd name="T78" fmla="*/ 116 w 126"/>
                  <a:gd name="T79" fmla="*/ 122 h 152"/>
                  <a:gd name="T80" fmla="*/ 110 w 126"/>
                  <a:gd name="T81" fmla="*/ 13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6" h="152">
                    <a:moveTo>
                      <a:pt x="110" y="132"/>
                    </a:moveTo>
                    <a:lnTo>
                      <a:pt x="110" y="132"/>
                    </a:lnTo>
                    <a:lnTo>
                      <a:pt x="102" y="140"/>
                    </a:lnTo>
                    <a:lnTo>
                      <a:pt x="90" y="146"/>
                    </a:lnTo>
                    <a:lnTo>
                      <a:pt x="78" y="150"/>
                    </a:lnTo>
                    <a:lnTo>
                      <a:pt x="64" y="152"/>
                    </a:lnTo>
                    <a:lnTo>
                      <a:pt x="64" y="152"/>
                    </a:lnTo>
                    <a:lnTo>
                      <a:pt x="50" y="150"/>
                    </a:lnTo>
                    <a:lnTo>
                      <a:pt x="38" y="146"/>
                    </a:lnTo>
                    <a:lnTo>
                      <a:pt x="26" y="140"/>
                    </a:lnTo>
                    <a:lnTo>
                      <a:pt x="18" y="132"/>
                    </a:lnTo>
                    <a:lnTo>
                      <a:pt x="18" y="132"/>
                    </a:lnTo>
                    <a:lnTo>
                      <a:pt x="10" y="122"/>
                    </a:lnTo>
                    <a:lnTo>
                      <a:pt x="4" y="108"/>
                    </a:lnTo>
                    <a:lnTo>
                      <a:pt x="2" y="94"/>
                    </a:lnTo>
                    <a:lnTo>
                      <a:pt x="0" y="76"/>
                    </a:lnTo>
                    <a:lnTo>
                      <a:pt x="0" y="76"/>
                    </a:lnTo>
                    <a:lnTo>
                      <a:pt x="2" y="60"/>
                    </a:lnTo>
                    <a:lnTo>
                      <a:pt x="4" y="44"/>
                    </a:lnTo>
                    <a:lnTo>
                      <a:pt x="10" y="30"/>
                    </a:lnTo>
                    <a:lnTo>
                      <a:pt x="18" y="20"/>
                    </a:lnTo>
                    <a:lnTo>
                      <a:pt x="18" y="20"/>
                    </a:lnTo>
                    <a:lnTo>
                      <a:pt x="26" y="12"/>
                    </a:lnTo>
                    <a:lnTo>
                      <a:pt x="38" y="4"/>
                    </a:lnTo>
                    <a:lnTo>
                      <a:pt x="50" y="2"/>
                    </a:lnTo>
                    <a:lnTo>
                      <a:pt x="64" y="0"/>
                    </a:lnTo>
                    <a:lnTo>
                      <a:pt x="64" y="0"/>
                    </a:lnTo>
                    <a:lnTo>
                      <a:pt x="78" y="2"/>
                    </a:lnTo>
                    <a:lnTo>
                      <a:pt x="90" y="4"/>
                    </a:lnTo>
                    <a:lnTo>
                      <a:pt x="100" y="10"/>
                    </a:lnTo>
                    <a:lnTo>
                      <a:pt x="108" y="18"/>
                    </a:lnTo>
                    <a:lnTo>
                      <a:pt x="108" y="18"/>
                    </a:lnTo>
                    <a:lnTo>
                      <a:pt x="116" y="30"/>
                    </a:lnTo>
                    <a:lnTo>
                      <a:pt x="120" y="42"/>
                    </a:lnTo>
                    <a:lnTo>
                      <a:pt x="124" y="58"/>
                    </a:lnTo>
                    <a:lnTo>
                      <a:pt x="126" y="76"/>
                    </a:lnTo>
                    <a:lnTo>
                      <a:pt x="126" y="76"/>
                    </a:lnTo>
                    <a:lnTo>
                      <a:pt x="124" y="94"/>
                    </a:lnTo>
                    <a:lnTo>
                      <a:pt x="122" y="108"/>
                    </a:lnTo>
                    <a:lnTo>
                      <a:pt x="116" y="122"/>
                    </a:lnTo>
                    <a:lnTo>
                      <a:pt x="110" y="1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p:cNvSpPr>
                <a:spLocks/>
              </p:cNvSpPr>
              <p:nvPr/>
            </p:nvSpPr>
            <p:spPr bwMode="auto">
              <a:xfrm>
                <a:off x="7639050" y="3138487"/>
                <a:ext cx="450850" cy="552450"/>
              </a:xfrm>
              <a:custGeom>
                <a:avLst/>
                <a:gdLst>
                  <a:gd name="T0" fmla="*/ 284 w 284"/>
                  <a:gd name="T1" fmla="*/ 113 h 348"/>
                  <a:gd name="T2" fmla="*/ 230 w 284"/>
                  <a:gd name="T3" fmla="*/ 46 h 348"/>
                  <a:gd name="T4" fmla="*/ 176 w 284"/>
                  <a:gd name="T5" fmla="*/ 61 h 348"/>
                  <a:gd name="T6" fmla="*/ 176 w 284"/>
                  <a:gd name="T7" fmla="*/ 113 h 348"/>
                  <a:gd name="T8" fmla="*/ 94 w 284"/>
                  <a:gd name="T9" fmla="*/ 85 h 348"/>
                  <a:gd name="T10" fmla="*/ 94 w 284"/>
                  <a:gd name="T11" fmla="*/ 75 h 348"/>
                  <a:gd name="T12" fmla="*/ 98 w 284"/>
                  <a:gd name="T13" fmla="*/ 59 h 348"/>
                  <a:gd name="T14" fmla="*/ 102 w 284"/>
                  <a:gd name="T15" fmla="*/ 53 h 348"/>
                  <a:gd name="T16" fmla="*/ 114 w 284"/>
                  <a:gd name="T17" fmla="*/ 48 h 348"/>
                  <a:gd name="T18" fmla="*/ 128 w 284"/>
                  <a:gd name="T19" fmla="*/ 44 h 348"/>
                  <a:gd name="T20" fmla="*/ 140 w 284"/>
                  <a:gd name="T21" fmla="*/ 46 h 348"/>
                  <a:gd name="T22" fmla="*/ 154 w 284"/>
                  <a:gd name="T23" fmla="*/ 50 h 348"/>
                  <a:gd name="T24" fmla="*/ 152 w 284"/>
                  <a:gd name="T25" fmla="*/ 4 h 348"/>
                  <a:gd name="T26" fmla="*/ 140 w 284"/>
                  <a:gd name="T27" fmla="*/ 0 h 348"/>
                  <a:gd name="T28" fmla="*/ 122 w 284"/>
                  <a:gd name="T29" fmla="*/ 0 h 348"/>
                  <a:gd name="T30" fmla="*/ 100 w 284"/>
                  <a:gd name="T31" fmla="*/ 2 h 348"/>
                  <a:gd name="T32" fmla="*/ 80 w 284"/>
                  <a:gd name="T33" fmla="*/ 10 h 348"/>
                  <a:gd name="T34" fmla="*/ 70 w 284"/>
                  <a:gd name="T35" fmla="*/ 16 h 348"/>
                  <a:gd name="T36" fmla="*/ 56 w 284"/>
                  <a:gd name="T37" fmla="*/ 30 h 348"/>
                  <a:gd name="T38" fmla="*/ 50 w 284"/>
                  <a:gd name="T39" fmla="*/ 40 h 348"/>
                  <a:gd name="T40" fmla="*/ 42 w 284"/>
                  <a:gd name="T41" fmla="*/ 59 h 348"/>
                  <a:gd name="T42" fmla="*/ 38 w 284"/>
                  <a:gd name="T43" fmla="*/ 81 h 348"/>
                  <a:gd name="T44" fmla="*/ 0 w 284"/>
                  <a:gd name="T45" fmla="*/ 113 h 348"/>
                  <a:gd name="T46" fmla="*/ 38 w 284"/>
                  <a:gd name="T47" fmla="*/ 157 h 348"/>
                  <a:gd name="T48" fmla="*/ 94 w 284"/>
                  <a:gd name="T49" fmla="*/ 344 h 348"/>
                  <a:gd name="T50" fmla="*/ 176 w 284"/>
                  <a:gd name="T51" fmla="*/ 157 h 348"/>
                  <a:gd name="T52" fmla="*/ 176 w 284"/>
                  <a:gd name="T53" fmla="*/ 277 h 348"/>
                  <a:gd name="T54" fmla="*/ 180 w 284"/>
                  <a:gd name="T55" fmla="*/ 309 h 348"/>
                  <a:gd name="T56" fmla="*/ 192 w 284"/>
                  <a:gd name="T57" fmla="*/ 330 h 348"/>
                  <a:gd name="T58" fmla="*/ 214 w 284"/>
                  <a:gd name="T59" fmla="*/ 344 h 348"/>
                  <a:gd name="T60" fmla="*/ 244 w 284"/>
                  <a:gd name="T61" fmla="*/ 348 h 348"/>
                  <a:gd name="T62" fmla="*/ 254 w 284"/>
                  <a:gd name="T63" fmla="*/ 348 h 348"/>
                  <a:gd name="T64" fmla="*/ 266 w 284"/>
                  <a:gd name="T65" fmla="*/ 346 h 348"/>
                  <a:gd name="T66" fmla="*/ 284 w 284"/>
                  <a:gd name="T67" fmla="*/ 340 h 348"/>
                  <a:gd name="T68" fmla="*/ 282 w 284"/>
                  <a:gd name="T69" fmla="*/ 299 h 348"/>
                  <a:gd name="T70" fmla="*/ 272 w 284"/>
                  <a:gd name="T71" fmla="*/ 303 h 348"/>
                  <a:gd name="T72" fmla="*/ 260 w 284"/>
                  <a:gd name="T73" fmla="*/ 305 h 348"/>
                  <a:gd name="T74" fmla="*/ 252 w 284"/>
                  <a:gd name="T75" fmla="*/ 305 h 348"/>
                  <a:gd name="T76" fmla="*/ 242 w 284"/>
                  <a:gd name="T77" fmla="*/ 299 h 348"/>
                  <a:gd name="T78" fmla="*/ 236 w 284"/>
                  <a:gd name="T79" fmla="*/ 297 h 348"/>
                  <a:gd name="T80" fmla="*/ 232 w 284"/>
                  <a:gd name="T81" fmla="*/ 285 h 348"/>
                  <a:gd name="T82" fmla="*/ 230 w 284"/>
                  <a:gd name="T83" fmla="*/ 157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 h="348">
                    <a:moveTo>
                      <a:pt x="284" y="157"/>
                    </a:moveTo>
                    <a:lnTo>
                      <a:pt x="284" y="113"/>
                    </a:lnTo>
                    <a:lnTo>
                      <a:pt x="230" y="113"/>
                    </a:lnTo>
                    <a:lnTo>
                      <a:pt x="230" y="46"/>
                    </a:lnTo>
                    <a:lnTo>
                      <a:pt x="228" y="46"/>
                    </a:lnTo>
                    <a:lnTo>
                      <a:pt x="176" y="61"/>
                    </a:lnTo>
                    <a:lnTo>
                      <a:pt x="176" y="61"/>
                    </a:lnTo>
                    <a:lnTo>
                      <a:pt x="176" y="113"/>
                    </a:lnTo>
                    <a:lnTo>
                      <a:pt x="94" y="113"/>
                    </a:lnTo>
                    <a:lnTo>
                      <a:pt x="94" y="85"/>
                    </a:lnTo>
                    <a:lnTo>
                      <a:pt x="94" y="85"/>
                    </a:lnTo>
                    <a:lnTo>
                      <a:pt x="94" y="75"/>
                    </a:lnTo>
                    <a:lnTo>
                      <a:pt x="96" y="67"/>
                    </a:lnTo>
                    <a:lnTo>
                      <a:pt x="98" y="59"/>
                    </a:lnTo>
                    <a:lnTo>
                      <a:pt x="102" y="53"/>
                    </a:lnTo>
                    <a:lnTo>
                      <a:pt x="102" y="53"/>
                    </a:lnTo>
                    <a:lnTo>
                      <a:pt x="108" y="50"/>
                    </a:lnTo>
                    <a:lnTo>
                      <a:pt x="114" y="48"/>
                    </a:lnTo>
                    <a:lnTo>
                      <a:pt x="120" y="46"/>
                    </a:lnTo>
                    <a:lnTo>
                      <a:pt x="128" y="44"/>
                    </a:lnTo>
                    <a:lnTo>
                      <a:pt x="128" y="44"/>
                    </a:lnTo>
                    <a:lnTo>
                      <a:pt x="140" y="46"/>
                    </a:lnTo>
                    <a:lnTo>
                      <a:pt x="152" y="50"/>
                    </a:lnTo>
                    <a:lnTo>
                      <a:pt x="154" y="50"/>
                    </a:lnTo>
                    <a:lnTo>
                      <a:pt x="154" y="4"/>
                    </a:lnTo>
                    <a:lnTo>
                      <a:pt x="152" y="4"/>
                    </a:lnTo>
                    <a:lnTo>
                      <a:pt x="152" y="4"/>
                    </a:lnTo>
                    <a:lnTo>
                      <a:pt x="140" y="0"/>
                    </a:lnTo>
                    <a:lnTo>
                      <a:pt x="122" y="0"/>
                    </a:lnTo>
                    <a:lnTo>
                      <a:pt x="122" y="0"/>
                    </a:lnTo>
                    <a:lnTo>
                      <a:pt x="110" y="0"/>
                    </a:lnTo>
                    <a:lnTo>
                      <a:pt x="100" y="2"/>
                    </a:lnTo>
                    <a:lnTo>
                      <a:pt x="88" y="6"/>
                    </a:lnTo>
                    <a:lnTo>
                      <a:pt x="80" y="10"/>
                    </a:lnTo>
                    <a:lnTo>
                      <a:pt x="80" y="10"/>
                    </a:lnTo>
                    <a:lnTo>
                      <a:pt x="70" y="16"/>
                    </a:lnTo>
                    <a:lnTo>
                      <a:pt x="62" y="22"/>
                    </a:lnTo>
                    <a:lnTo>
                      <a:pt x="56" y="30"/>
                    </a:lnTo>
                    <a:lnTo>
                      <a:pt x="50" y="40"/>
                    </a:lnTo>
                    <a:lnTo>
                      <a:pt x="50" y="40"/>
                    </a:lnTo>
                    <a:lnTo>
                      <a:pt x="44" y="50"/>
                    </a:lnTo>
                    <a:lnTo>
                      <a:pt x="42" y="59"/>
                    </a:lnTo>
                    <a:lnTo>
                      <a:pt x="40" y="69"/>
                    </a:lnTo>
                    <a:lnTo>
                      <a:pt x="38" y="81"/>
                    </a:lnTo>
                    <a:lnTo>
                      <a:pt x="38" y="113"/>
                    </a:lnTo>
                    <a:lnTo>
                      <a:pt x="0" y="113"/>
                    </a:lnTo>
                    <a:lnTo>
                      <a:pt x="0" y="157"/>
                    </a:lnTo>
                    <a:lnTo>
                      <a:pt x="38" y="157"/>
                    </a:lnTo>
                    <a:lnTo>
                      <a:pt x="38" y="344"/>
                    </a:lnTo>
                    <a:lnTo>
                      <a:pt x="94" y="344"/>
                    </a:lnTo>
                    <a:lnTo>
                      <a:pt x="94" y="157"/>
                    </a:lnTo>
                    <a:lnTo>
                      <a:pt x="176" y="157"/>
                    </a:lnTo>
                    <a:lnTo>
                      <a:pt x="176" y="277"/>
                    </a:lnTo>
                    <a:lnTo>
                      <a:pt x="176" y="277"/>
                    </a:lnTo>
                    <a:lnTo>
                      <a:pt x="176" y="293"/>
                    </a:lnTo>
                    <a:lnTo>
                      <a:pt x="180" y="309"/>
                    </a:lnTo>
                    <a:lnTo>
                      <a:pt x="184" y="320"/>
                    </a:lnTo>
                    <a:lnTo>
                      <a:pt x="192" y="330"/>
                    </a:lnTo>
                    <a:lnTo>
                      <a:pt x="202" y="338"/>
                    </a:lnTo>
                    <a:lnTo>
                      <a:pt x="214" y="344"/>
                    </a:lnTo>
                    <a:lnTo>
                      <a:pt x="228" y="348"/>
                    </a:lnTo>
                    <a:lnTo>
                      <a:pt x="244" y="348"/>
                    </a:lnTo>
                    <a:lnTo>
                      <a:pt x="244" y="348"/>
                    </a:lnTo>
                    <a:lnTo>
                      <a:pt x="254" y="348"/>
                    </a:lnTo>
                    <a:lnTo>
                      <a:pt x="266" y="346"/>
                    </a:lnTo>
                    <a:lnTo>
                      <a:pt x="266" y="346"/>
                    </a:lnTo>
                    <a:lnTo>
                      <a:pt x="284" y="340"/>
                    </a:lnTo>
                    <a:lnTo>
                      <a:pt x="284" y="340"/>
                    </a:lnTo>
                    <a:lnTo>
                      <a:pt x="284" y="297"/>
                    </a:lnTo>
                    <a:lnTo>
                      <a:pt x="282" y="299"/>
                    </a:lnTo>
                    <a:lnTo>
                      <a:pt x="282" y="299"/>
                    </a:lnTo>
                    <a:lnTo>
                      <a:pt x="272" y="303"/>
                    </a:lnTo>
                    <a:lnTo>
                      <a:pt x="272" y="303"/>
                    </a:lnTo>
                    <a:lnTo>
                      <a:pt x="260" y="305"/>
                    </a:lnTo>
                    <a:lnTo>
                      <a:pt x="260" y="305"/>
                    </a:lnTo>
                    <a:lnTo>
                      <a:pt x="252" y="305"/>
                    </a:lnTo>
                    <a:lnTo>
                      <a:pt x="246" y="303"/>
                    </a:lnTo>
                    <a:lnTo>
                      <a:pt x="242" y="299"/>
                    </a:lnTo>
                    <a:lnTo>
                      <a:pt x="236" y="297"/>
                    </a:lnTo>
                    <a:lnTo>
                      <a:pt x="236" y="297"/>
                    </a:lnTo>
                    <a:lnTo>
                      <a:pt x="234" y="291"/>
                    </a:lnTo>
                    <a:lnTo>
                      <a:pt x="232" y="285"/>
                    </a:lnTo>
                    <a:lnTo>
                      <a:pt x="230" y="267"/>
                    </a:lnTo>
                    <a:lnTo>
                      <a:pt x="230" y="157"/>
                    </a:lnTo>
                    <a:lnTo>
                      <a:pt x="284" y="157"/>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22"/>
              <p:cNvSpPr>
                <a:spLocks noChangeArrowheads="1"/>
              </p:cNvSpPr>
              <p:nvPr/>
            </p:nvSpPr>
            <p:spPr bwMode="auto">
              <a:xfrm>
                <a:off x="4102100" y="3005137"/>
                <a:ext cx="406400" cy="404813"/>
              </a:xfrm>
              <a:prstGeom prst="rect">
                <a:avLst/>
              </a:prstGeom>
              <a:solidFill>
                <a:srgbClr val="F052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23"/>
              <p:cNvSpPr>
                <a:spLocks noChangeArrowheads="1"/>
              </p:cNvSpPr>
              <p:nvPr/>
            </p:nvSpPr>
            <p:spPr bwMode="auto">
              <a:xfrm>
                <a:off x="4549775" y="3005137"/>
                <a:ext cx="406400" cy="404813"/>
              </a:xfrm>
              <a:prstGeom prst="rect">
                <a:avLst/>
              </a:prstGeom>
              <a:solidFill>
                <a:srgbClr val="7FBB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24"/>
              <p:cNvSpPr>
                <a:spLocks noChangeArrowheads="1"/>
              </p:cNvSpPr>
              <p:nvPr/>
            </p:nvSpPr>
            <p:spPr bwMode="auto">
              <a:xfrm>
                <a:off x="4102100" y="3451225"/>
                <a:ext cx="406400" cy="401638"/>
              </a:xfrm>
              <a:prstGeom prst="rect">
                <a:avLst/>
              </a:prstGeom>
              <a:solidFill>
                <a:srgbClr val="33A0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25"/>
              <p:cNvSpPr>
                <a:spLocks noChangeArrowheads="1"/>
              </p:cNvSpPr>
              <p:nvPr/>
            </p:nvSpPr>
            <p:spPr bwMode="auto">
              <a:xfrm>
                <a:off x="4549775" y="3451225"/>
                <a:ext cx="406400" cy="401638"/>
              </a:xfrm>
              <a:prstGeom prst="rect">
                <a:avLst/>
              </a:prstGeom>
              <a:solidFill>
                <a:srgbClr val="FDB81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37" name="Footer Placeholder 4"/>
          <p:cNvSpPr txBox="1">
            <a:spLocks/>
          </p:cNvSpPr>
          <p:nvPr userDrawn="1"/>
        </p:nvSpPr>
        <p:spPr>
          <a:xfrm>
            <a:off x="7621424" y="469791"/>
            <a:ext cx="4114800" cy="273050"/>
          </a:xfrm>
          <a:prstGeom prst="rect">
            <a:avLst/>
          </a:prstGeom>
        </p:spPr>
        <p:txBody>
          <a:bodyPr vert="horz" lIns="91440" tIns="45720" rIns="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tx1"/>
                </a:solidFill>
              </a:rPr>
              <a:t>HPE and Microsoft Confidential.</a:t>
            </a:r>
          </a:p>
        </p:txBody>
      </p:sp>
    </p:spTree>
    <p:extLst>
      <p:ext uri="{BB962C8B-B14F-4D97-AF65-F5344CB8AC3E}">
        <p14:creationId xmlns:p14="http://schemas.microsoft.com/office/powerpoint/2010/main" val="305051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_Thank You">
    <p:spTree>
      <p:nvGrpSpPr>
        <p:cNvPr id="1" name=""/>
        <p:cNvGrpSpPr/>
        <p:nvPr/>
      </p:nvGrpSpPr>
      <p:grpSpPr>
        <a:xfrm>
          <a:off x="0" y="0"/>
          <a:ext cx="0" cy="0"/>
          <a:chOff x="0" y="0"/>
          <a:chExt cx="0" cy="0"/>
        </a:xfrm>
      </p:grpSpPr>
      <p:pic>
        <p:nvPicPr>
          <p:cNvPr id="66" name="Picture 65" descr="A view of a city street&#10;&#10;Description generated with very high confidence">
            <a:extLst>
              <a:ext uri="{FF2B5EF4-FFF2-40B4-BE49-F238E27FC236}">
                <a16:creationId xmlns:a16="http://schemas.microsoft.com/office/drawing/2014/main" id="{8C7239D9-9AC9-4958-B036-079F6E78D6AB}"/>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67" name="Rectangle 66">
            <a:extLst>
              <a:ext uri="{FF2B5EF4-FFF2-40B4-BE49-F238E27FC236}">
                <a16:creationId xmlns:a16="http://schemas.microsoft.com/office/drawing/2014/main" id="{10C10D3C-698C-41E1-BD76-222D079BFFDA}"/>
              </a:ext>
            </a:extLst>
          </p:cNvPr>
          <p:cNvSpPr/>
          <p:nvPr userDrawn="1"/>
        </p:nvSpPr>
        <p:spPr>
          <a:xfrm>
            <a:off x="0" y="0"/>
            <a:ext cx="12192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57200" y="2202008"/>
            <a:ext cx="7014117" cy="2387600"/>
          </a:xfrm>
        </p:spPr>
        <p:txBody>
          <a:bodyPr anchor="b"/>
          <a:lstStyle>
            <a:lvl1pPr algn="l">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681683"/>
            <a:ext cx="7014117" cy="790500"/>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Slide Number Placeholder 4"/>
          <p:cNvSpPr>
            <a:spLocks noGrp="1"/>
          </p:cNvSpPr>
          <p:nvPr>
            <p:ph type="sldNum" sz="quarter" idx="11"/>
          </p:nvPr>
        </p:nvSpPr>
        <p:spPr/>
        <p:txBody>
          <a:bodyPr/>
          <a:lstStyle/>
          <a:p>
            <a:fld id="{2B9C766D-7F30-F34D-AA30-DB3406C85ECF}" type="slidenum">
              <a:rPr lang="en-US" smtClean="0"/>
              <a:pPr/>
              <a:t>‹#›</a:t>
            </a:fld>
            <a:endParaRPr lang="en-US" dirty="0"/>
          </a:p>
        </p:txBody>
      </p:sp>
      <p:sp>
        <p:nvSpPr>
          <p:cNvPr id="42" name="Footer Placeholder 4"/>
          <p:cNvSpPr>
            <a:spLocks noGrp="1"/>
          </p:cNvSpPr>
          <p:nvPr>
            <p:ph type="ftr" sz="quarter" idx="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endParaRPr lang="en-US" dirty="0"/>
          </a:p>
        </p:txBody>
      </p:sp>
      <p:sp>
        <p:nvSpPr>
          <p:cNvPr id="43" name="Date Placeholder 3"/>
          <p:cNvSpPr>
            <a:spLocks noGrp="1"/>
          </p:cNvSpPr>
          <p:nvPr>
            <p:ph type="dt" sz="half" idx="2"/>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1292736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mp; Content Bulleted Text Light">
    <p:bg bwMode="ltGray">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68928" y="291103"/>
            <a:ext cx="11653834" cy="896518"/>
          </a:xfrm>
        </p:spPr>
        <p:txBody>
          <a:bodyPr/>
          <a:lstStyle>
            <a:lvl1pPr>
              <a:defRPr sz="4705">
                <a:gradFill>
                  <a:gsLst>
                    <a:gs pos="6195">
                      <a:schemeClr val="tx1"/>
                    </a:gs>
                    <a:gs pos="26000">
                      <a:schemeClr val="tx1"/>
                    </a:gs>
                  </a:gsLst>
                  <a:lin ang="5400000" scaled="0"/>
                </a:gradFill>
              </a:defRPr>
            </a:lvl1pPr>
          </a:lstStyle>
          <a:p>
            <a:r>
              <a:rPr lang="en-US" dirty="0"/>
              <a:t>Click to edit Master title style</a:t>
            </a:r>
          </a:p>
        </p:txBody>
      </p:sp>
      <p:sp>
        <p:nvSpPr>
          <p:cNvPr id="4" name="Content Placeholder 3"/>
          <p:cNvSpPr>
            <a:spLocks noGrp="1"/>
          </p:cNvSpPr>
          <p:nvPr>
            <p:ph sz="quarter" idx="10"/>
          </p:nvPr>
        </p:nvSpPr>
        <p:spPr>
          <a:xfrm>
            <a:off x="269239" y="1393858"/>
            <a:ext cx="11653523" cy="4910023"/>
          </a:xfrm>
        </p:spPr>
        <p:txBody>
          <a:bodyPr>
            <a:noAutofit/>
          </a:bodyPr>
          <a:lstStyle>
            <a:lvl1pPr>
              <a:defRPr sz="2353">
                <a:gradFill>
                  <a:gsLst>
                    <a:gs pos="1250">
                      <a:schemeClr val="tx1"/>
                    </a:gs>
                    <a:gs pos="100000">
                      <a:schemeClr val="tx1"/>
                    </a:gs>
                  </a:gsLst>
                  <a:lin ang="5400000" scaled="0"/>
                </a:gradFill>
                <a:latin typeface="+mn-lt"/>
              </a:defRPr>
            </a:lvl1pPr>
            <a:lvl2pPr>
              <a:defRPr sz="1961"/>
            </a:lvl2pPr>
            <a:lvl3pPr>
              <a:defRPr sz="1765"/>
            </a:lvl3pPr>
            <a:lvl4pPr>
              <a:defRPr sz="1568"/>
            </a:lvl4pPr>
            <a:lvl5pPr>
              <a:defRPr sz="1568"/>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5907185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mp; Content Bulleted Text Light">
    <p:bg bwMode="ltGray">
      <p:bgRef idx="1001">
        <a:schemeClr val="bg1"/>
      </p:bgRef>
    </p:bg>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0" y="0"/>
            <a:ext cx="12192000" cy="6858000"/>
          </a:xfrm>
        </p:spPr>
        <p:txBody>
          <a:bodyPr/>
          <a:lstStyle/>
          <a:p>
            <a:endParaRPr lang="en-US"/>
          </a:p>
        </p:txBody>
      </p:sp>
      <p:sp>
        <p:nvSpPr>
          <p:cNvPr id="2" name="Title 1"/>
          <p:cNvSpPr>
            <a:spLocks noGrp="1"/>
          </p:cNvSpPr>
          <p:nvPr>
            <p:ph type="title"/>
          </p:nvPr>
        </p:nvSpPr>
        <p:spPr>
          <a:xfrm>
            <a:off x="268928" y="291103"/>
            <a:ext cx="11653834" cy="896518"/>
          </a:xfrm>
        </p:spPr>
        <p:txBody>
          <a:bodyPr/>
          <a:lstStyle>
            <a:lvl1pPr>
              <a:defRPr sz="4705">
                <a:gradFill>
                  <a:gsLst>
                    <a:gs pos="6195">
                      <a:schemeClr val="tx1"/>
                    </a:gs>
                    <a:gs pos="26000">
                      <a:schemeClr val="tx1"/>
                    </a:gs>
                  </a:gsLst>
                  <a:lin ang="5400000" scaled="0"/>
                </a:gradFill>
              </a:defRPr>
            </a:lvl1pPr>
          </a:lstStyle>
          <a:p>
            <a:r>
              <a:rPr lang="en-US" dirty="0"/>
              <a:t>Click to edit Master title style</a:t>
            </a:r>
          </a:p>
        </p:txBody>
      </p:sp>
    </p:spTree>
    <p:extLst>
      <p:ext uri="{BB962C8B-B14F-4D97-AF65-F5344CB8AC3E}">
        <p14:creationId xmlns:p14="http://schemas.microsoft.com/office/powerpoint/2010/main" val="23395099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w/Photo">
    <p:spTree>
      <p:nvGrpSpPr>
        <p:cNvPr id="1" name=""/>
        <p:cNvGrpSpPr/>
        <p:nvPr/>
      </p:nvGrpSpPr>
      <p:grpSpPr>
        <a:xfrm>
          <a:off x="0" y="0"/>
          <a:ext cx="0" cy="0"/>
          <a:chOff x="0" y="0"/>
          <a:chExt cx="0" cy="0"/>
        </a:xfrm>
      </p:grpSpPr>
      <p:pic>
        <p:nvPicPr>
          <p:cNvPr id="39" name="Picture 38" descr="A view of a city street&#10;&#10;Description generated with very high confidence">
            <a:extLst>
              <a:ext uri="{FF2B5EF4-FFF2-40B4-BE49-F238E27FC236}">
                <a16:creationId xmlns:a16="http://schemas.microsoft.com/office/drawing/2014/main" id="{8C7239D9-9AC9-4958-B036-079F6E78D6AB}"/>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38" name="Rectangle 37"/>
          <p:cNvSpPr/>
          <p:nvPr/>
        </p:nvSpPr>
        <p:spPr>
          <a:xfrm>
            <a:off x="0" y="0"/>
            <a:ext cx="12192000" cy="6858000"/>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57200" y="2202008"/>
            <a:ext cx="8840624" cy="2387600"/>
          </a:xfrm>
        </p:spPr>
        <p:txBody>
          <a:bodyPr anchor="b"/>
          <a:lstStyle>
            <a:lvl1pPr algn="l">
              <a:defRPr sz="6000" b="1">
                <a:solidFill>
                  <a:schemeClr val="bg1"/>
                </a:solidFill>
              </a:defRPr>
            </a:lvl1pPr>
          </a:lstStyle>
          <a:p>
            <a:r>
              <a:rPr lang="en-US" dirty="0"/>
              <a:t>Click to edit Master </a:t>
            </a:r>
            <a:br>
              <a:rPr lang="en-US" dirty="0"/>
            </a:br>
            <a:r>
              <a:rPr lang="en-US" dirty="0"/>
              <a:t>title style</a:t>
            </a:r>
          </a:p>
        </p:txBody>
      </p:sp>
      <p:sp>
        <p:nvSpPr>
          <p:cNvPr id="3" name="Subtitle 2"/>
          <p:cNvSpPr>
            <a:spLocks noGrp="1"/>
          </p:cNvSpPr>
          <p:nvPr>
            <p:ph type="subTitle" idx="1"/>
          </p:nvPr>
        </p:nvSpPr>
        <p:spPr>
          <a:xfrm>
            <a:off x="457200" y="4681683"/>
            <a:ext cx="8840624" cy="79050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Content Placeholder 7"/>
          <p:cNvSpPr>
            <a:spLocks noGrp="1"/>
          </p:cNvSpPr>
          <p:nvPr>
            <p:ph sz="quarter" idx="12"/>
          </p:nvPr>
        </p:nvSpPr>
        <p:spPr>
          <a:xfrm>
            <a:off x="457200" y="5689600"/>
            <a:ext cx="8840788" cy="444500"/>
          </a:xfrm>
        </p:spPr>
        <p:txBody>
          <a:bodyPr anchor="ctr">
            <a:normAutofit/>
          </a:bodyPr>
          <a:lstStyle>
            <a:lvl1pPr marL="0" indent="0">
              <a:buNone/>
              <a:defRPr sz="1600">
                <a:solidFill>
                  <a:schemeClr val="accent6"/>
                </a:solidFill>
              </a:defRPr>
            </a:lvl1pPr>
          </a:lstStyle>
          <a:p>
            <a:pPr lvl="0"/>
            <a:r>
              <a:rPr lang="en-US"/>
              <a:t>Edit Master text styles</a:t>
            </a:r>
          </a:p>
        </p:txBody>
      </p:sp>
      <p:grpSp>
        <p:nvGrpSpPr>
          <p:cNvPr id="36" name="Group 35"/>
          <p:cNvGrpSpPr/>
          <p:nvPr/>
        </p:nvGrpSpPr>
        <p:grpSpPr>
          <a:xfrm>
            <a:off x="457200" y="469791"/>
            <a:ext cx="5648055" cy="947021"/>
            <a:chOff x="457200" y="488079"/>
            <a:chExt cx="5648055" cy="947021"/>
          </a:xfrm>
        </p:grpSpPr>
        <p:grpSp>
          <p:nvGrpSpPr>
            <p:cNvPr id="11" name="Group 10"/>
            <p:cNvGrpSpPr/>
            <p:nvPr userDrawn="1"/>
          </p:nvGrpSpPr>
          <p:grpSpPr>
            <a:xfrm>
              <a:off x="3754287" y="488079"/>
              <a:ext cx="2350968" cy="947021"/>
              <a:chOff x="3578225" y="1146175"/>
              <a:chExt cx="5038725" cy="2111375"/>
            </a:xfrm>
          </p:grpSpPr>
          <p:sp>
            <p:nvSpPr>
              <p:cNvPr id="12" name="Freeform 5"/>
              <p:cNvSpPr>
                <a:spLocks noEditPoints="1"/>
              </p:cNvSpPr>
              <p:nvPr/>
            </p:nvSpPr>
            <p:spPr bwMode="auto">
              <a:xfrm>
                <a:off x="3578225" y="1146175"/>
                <a:ext cx="1725613" cy="498475"/>
              </a:xfrm>
              <a:custGeom>
                <a:avLst/>
                <a:gdLst>
                  <a:gd name="T0" fmla="*/ 0 w 1087"/>
                  <a:gd name="T1" fmla="*/ 0 h 314"/>
                  <a:gd name="T2" fmla="*/ 0 w 1087"/>
                  <a:gd name="T3" fmla="*/ 314 h 314"/>
                  <a:gd name="T4" fmla="*/ 0 w 1087"/>
                  <a:gd name="T5" fmla="*/ 314 h 314"/>
                  <a:gd name="T6" fmla="*/ 1087 w 1087"/>
                  <a:gd name="T7" fmla="*/ 314 h 314"/>
                  <a:gd name="T8" fmla="*/ 1087 w 1087"/>
                  <a:gd name="T9" fmla="*/ 0 h 314"/>
                  <a:gd name="T10" fmla="*/ 0 w 1087"/>
                  <a:gd name="T11" fmla="*/ 0 h 314"/>
                  <a:gd name="T12" fmla="*/ 1018 w 1087"/>
                  <a:gd name="T13" fmla="*/ 245 h 314"/>
                  <a:gd name="T14" fmla="*/ 69 w 1087"/>
                  <a:gd name="T15" fmla="*/ 245 h 314"/>
                  <a:gd name="T16" fmla="*/ 69 w 1087"/>
                  <a:gd name="T17" fmla="*/ 69 h 314"/>
                  <a:gd name="T18" fmla="*/ 1018 w 1087"/>
                  <a:gd name="T19" fmla="*/ 69 h 314"/>
                  <a:gd name="T20" fmla="*/ 1018 w 1087"/>
                  <a:gd name="T21" fmla="*/ 245 h 314"/>
                  <a:gd name="T22" fmla="*/ 1018 w 1087"/>
                  <a:gd name="T23" fmla="*/ 245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7" h="314">
                    <a:moveTo>
                      <a:pt x="0" y="0"/>
                    </a:moveTo>
                    <a:lnTo>
                      <a:pt x="0" y="314"/>
                    </a:lnTo>
                    <a:lnTo>
                      <a:pt x="0" y="314"/>
                    </a:lnTo>
                    <a:lnTo>
                      <a:pt x="1087" y="314"/>
                    </a:lnTo>
                    <a:lnTo>
                      <a:pt x="1087" y="0"/>
                    </a:lnTo>
                    <a:lnTo>
                      <a:pt x="0" y="0"/>
                    </a:lnTo>
                    <a:close/>
                    <a:moveTo>
                      <a:pt x="1018" y="245"/>
                    </a:moveTo>
                    <a:lnTo>
                      <a:pt x="69" y="245"/>
                    </a:lnTo>
                    <a:lnTo>
                      <a:pt x="69" y="69"/>
                    </a:lnTo>
                    <a:lnTo>
                      <a:pt x="1018" y="69"/>
                    </a:lnTo>
                    <a:lnTo>
                      <a:pt x="1018" y="245"/>
                    </a:lnTo>
                    <a:lnTo>
                      <a:pt x="1018" y="245"/>
                    </a:lnTo>
                    <a:close/>
                  </a:path>
                </a:pathLst>
              </a:custGeom>
              <a:solidFill>
                <a:srgbClr val="00B38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a:p>
            </p:txBody>
          </p:sp>
          <p:sp>
            <p:nvSpPr>
              <p:cNvPr id="13" name="Freeform 6"/>
              <p:cNvSpPr>
                <a:spLocks noEditPoints="1"/>
              </p:cNvSpPr>
              <p:nvPr/>
            </p:nvSpPr>
            <p:spPr bwMode="auto">
              <a:xfrm>
                <a:off x="3578225" y="1968500"/>
                <a:ext cx="5038725" cy="1289050"/>
              </a:xfrm>
              <a:custGeom>
                <a:avLst/>
                <a:gdLst>
                  <a:gd name="T0" fmla="*/ 80 w 1341"/>
                  <a:gd name="T1" fmla="*/ 52 h 342"/>
                  <a:gd name="T2" fmla="*/ 29 w 1341"/>
                  <a:gd name="T3" fmla="*/ 77 h 342"/>
                  <a:gd name="T4" fmla="*/ 212 w 1341"/>
                  <a:gd name="T5" fmla="*/ 93 h 342"/>
                  <a:gd name="T6" fmla="*/ 174 w 1341"/>
                  <a:gd name="T7" fmla="*/ 134 h 342"/>
                  <a:gd name="T8" fmla="*/ 272 w 1341"/>
                  <a:gd name="T9" fmla="*/ 132 h 342"/>
                  <a:gd name="T10" fmla="*/ 276 w 1341"/>
                  <a:gd name="T11" fmla="*/ 38 h 342"/>
                  <a:gd name="T12" fmla="*/ 327 w 1341"/>
                  <a:gd name="T13" fmla="*/ 132 h 342"/>
                  <a:gd name="T14" fmla="*/ 398 w 1341"/>
                  <a:gd name="T15" fmla="*/ 0 h 342"/>
                  <a:gd name="T16" fmla="*/ 402 w 1341"/>
                  <a:gd name="T17" fmla="*/ 134 h 342"/>
                  <a:gd name="T18" fmla="*/ 448 w 1341"/>
                  <a:gd name="T19" fmla="*/ 93 h 342"/>
                  <a:gd name="T20" fmla="*/ 448 w 1341"/>
                  <a:gd name="T21" fmla="*/ 74 h 342"/>
                  <a:gd name="T22" fmla="*/ 642 w 1341"/>
                  <a:gd name="T23" fmla="*/ 60 h 342"/>
                  <a:gd name="T24" fmla="*/ 642 w 1341"/>
                  <a:gd name="T25" fmla="*/ 131 h 342"/>
                  <a:gd name="T26" fmla="*/ 570 w 1341"/>
                  <a:gd name="T27" fmla="*/ 111 h 342"/>
                  <a:gd name="T28" fmla="*/ 530 w 1341"/>
                  <a:gd name="T29" fmla="*/ 60 h 342"/>
                  <a:gd name="T30" fmla="*/ 558 w 1341"/>
                  <a:gd name="T31" fmla="*/ 38 h 342"/>
                  <a:gd name="T32" fmla="*/ 738 w 1341"/>
                  <a:gd name="T33" fmla="*/ 89 h 342"/>
                  <a:gd name="T34" fmla="*/ 787 w 1341"/>
                  <a:gd name="T35" fmla="*/ 45 h 342"/>
                  <a:gd name="T36" fmla="*/ 736 w 1341"/>
                  <a:gd name="T37" fmla="*/ 65 h 342"/>
                  <a:gd name="T38" fmla="*/ 848 w 1341"/>
                  <a:gd name="T39" fmla="*/ 73 h 342"/>
                  <a:gd name="T40" fmla="*/ 876 w 1341"/>
                  <a:gd name="T41" fmla="*/ 73 h 342"/>
                  <a:gd name="T42" fmla="*/ 833 w 1341"/>
                  <a:gd name="T43" fmla="*/ 91 h 342"/>
                  <a:gd name="T44" fmla="*/ 965 w 1341"/>
                  <a:gd name="T45" fmla="*/ 43 h 342"/>
                  <a:gd name="T46" fmla="*/ 964 w 1341"/>
                  <a:gd name="T47" fmla="*/ 103 h 342"/>
                  <a:gd name="T48" fmla="*/ 1010 w 1341"/>
                  <a:gd name="T49" fmla="*/ 132 h 342"/>
                  <a:gd name="T50" fmla="*/ 1070 w 1341"/>
                  <a:gd name="T51" fmla="*/ 38 h 342"/>
                  <a:gd name="T52" fmla="*/ 1010 w 1341"/>
                  <a:gd name="T53" fmla="*/ 89 h 342"/>
                  <a:gd name="T54" fmla="*/ 1133 w 1341"/>
                  <a:gd name="T55" fmla="*/ 73 h 342"/>
                  <a:gd name="T56" fmla="*/ 1160 w 1341"/>
                  <a:gd name="T57" fmla="*/ 73 h 342"/>
                  <a:gd name="T58" fmla="*/ 1117 w 1341"/>
                  <a:gd name="T59" fmla="*/ 91 h 342"/>
                  <a:gd name="T60" fmla="*/ 1239 w 1341"/>
                  <a:gd name="T61" fmla="*/ 39 h 342"/>
                  <a:gd name="T62" fmla="*/ 1180 w 1341"/>
                  <a:gd name="T63" fmla="*/ 132 h 342"/>
                  <a:gd name="T64" fmla="*/ 1246 w 1341"/>
                  <a:gd name="T65" fmla="*/ 85 h 342"/>
                  <a:gd name="T66" fmla="*/ 1314 w 1341"/>
                  <a:gd name="T67" fmla="*/ 132 h 342"/>
                  <a:gd name="T68" fmla="*/ 1295 w 1341"/>
                  <a:gd name="T69" fmla="*/ 110 h 342"/>
                  <a:gd name="T70" fmla="*/ 18 w 1341"/>
                  <a:gd name="T71" fmla="*/ 231 h 342"/>
                  <a:gd name="T72" fmla="*/ 81 w 1341"/>
                  <a:gd name="T73" fmla="*/ 307 h 342"/>
                  <a:gd name="T74" fmla="*/ 164 w 1341"/>
                  <a:gd name="T75" fmla="*/ 307 h 342"/>
                  <a:gd name="T76" fmla="*/ 103 w 1341"/>
                  <a:gd name="T77" fmla="*/ 214 h 342"/>
                  <a:gd name="T78" fmla="*/ 252 w 1341"/>
                  <a:gd name="T79" fmla="*/ 229 h 342"/>
                  <a:gd name="T80" fmla="*/ 252 w 1341"/>
                  <a:gd name="T81" fmla="*/ 307 h 342"/>
                  <a:gd name="T82" fmla="*/ 211 w 1341"/>
                  <a:gd name="T83" fmla="*/ 214 h 342"/>
                  <a:gd name="T84" fmla="*/ 305 w 1341"/>
                  <a:gd name="T85" fmla="*/ 212 h 342"/>
                  <a:gd name="T86" fmla="*/ 338 w 1341"/>
                  <a:gd name="T87" fmla="*/ 285 h 342"/>
                  <a:gd name="T88" fmla="*/ 281 w 1341"/>
                  <a:gd name="T89" fmla="*/ 251 h 342"/>
                  <a:gd name="T90" fmla="*/ 403 w 1341"/>
                  <a:gd name="T91" fmla="*/ 229 h 342"/>
                  <a:gd name="T92" fmla="*/ 382 w 1341"/>
                  <a:gd name="T93" fmla="*/ 228 h 342"/>
                  <a:gd name="T94" fmla="*/ 430 w 1341"/>
                  <a:gd name="T95" fmla="*/ 342 h 342"/>
                  <a:gd name="T96" fmla="*/ 498 w 1341"/>
                  <a:gd name="T97" fmla="*/ 260 h 342"/>
                  <a:gd name="T98" fmla="*/ 577 w 1341"/>
                  <a:gd name="T99" fmla="*/ 212 h 342"/>
                  <a:gd name="T100" fmla="*/ 554 w 1341"/>
                  <a:gd name="T101" fmla="*/ 307 h 342"/>
                  <a:gd name="T102" fmla="*/ 623 w 1341"/>
                  <a:gd name="T103" fmla="*/ 187 h 342"/>
                  <a:gd name="T104" fmla="*/ 621 w 1341"/>
                  <a:gd name="T105" fmla="*/ 307 h 342"/>
                  <a:gd name="T106" fmla="*/ 644 w 1341"/>
                  <a:gd name="T107" fmla="*/ 300 h 342"/>
                  <a:gd name="T108" fmla="*/ 644 w 1341"/>
                  <a:gd name="T109" fmla="*/ 240 h 342"/>
                  <a:gd name="T110" fmla="*/ 661 w 1341"/>
                  <a:gd name="T111" fmla="*/ 238 h 342"/>
                  <a:gd name="T112" fmla="*/ 807 w 1341"/>
                  <a:gd name="T113" fmla="*/ 266 h 342"/>
                  <a:gd name="T114" fmla="*/ 772 w 1341"/>
                  <a:gd name="T115" fmla="*/ 309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41" h="342">
                    <a:moveTo>
                      <a:pt x="29" y="132"/>
                    </a:moveTo>
                    <a:cubicBezTo>
                      <a:pt x="0" y="132"/>
                      <a:pt x="0" y="132"/>
                      <a:pt x="0" y="132"/>
                    </a:cubicBezTo>
                    <a:cubicBezTo>
                      <a:pt x="0" y="0"/>
                      <a:pt x="0" y="0"/>
                      <a:pt x="0" y="0"/>
                    </a:cubicBezTo>
                    <a:cubicBezTo>
                      <a:pt x="29" y="0"/>
                      <a:pt x="29" y="0"/>
                      <a:pt x="29" y="0"/>
                    </a:cubicBezTo>
                    <a:cubicBezTo>
                      <a:pt x="29" y="52"/>
                      <a:pt x="29" y="52"/>
                      <a:pt x="29" y="52"/>
                    </a:cubicBezTo>
                    <a:cubicBezTo>
                      <a:pt x="80" y="52"/>
                      <a:pt x="80" y="52"/>
                      <a:pt x="80" y="52"/>
                    </a:cubicBezTo>
                    <a:cubicBezTo>
                      <a:pt x="80" y="0"/>
                      <a:pt x="80" y="0"/>
                      <a:pt x="80" y="0"/>
                    </a:cubicBezTo>
                    <a:cubicBezTo>
                      <a:pt x="109" y="0"/>
                      <a:pt x="109" y="0"/>
                      <a:pt x="109" y="0"/>
                    </a:cubicBezTo>
                    <a:cubicBezTo>
                      <a:pt x="109" y="132"/>
                      <a:pt x="109" y="132"/>
                      <a:pt x="109" y="132"/>
                    </a:cubicBezTo>
                    <a:cubicBezTo>
                      <a:pt x="80" y="132"/>
                      <a:pt x="80" y="132"/>
                      <a:pt x="80" y="132"/>
                    </a:cubicBezTo>
                    <a:cubicBezTo>
                      <a:pt x="80" y="77"/>
                      <a:pt x="80" y="77"/>
                      <a:pt x="80" y="77"/>
                    </a:cubicBezTo>
                    <a:cubicBezTo>
                      <a:pt x="29" y="77"/>
                      <a:pt x="29" y="77"/>
                      <a:pt x="29" y="77"/>
                    </a:cubicBezTo>
                    <a:lnTo>
                      <a:pt x="29" y="132"/>
                    </a:lnTo>
                    <a:close/>
                    <a:moveTo>
                      <a:pt x="174" y="134"/>
                    </a:moveTo>
                    <a:cubicBezTo>
                      <a:pt x="145" y="134"/>
                      <a:pt x="125" y="116"/>
                      <a:pt x="125" y="85"/>
                    </a:cubicBezTo>
                    <a:cubicBezTo>
                      <a:pt x="125" y="56"/>
                      <a:pt x="144" y="36"/>
                      <a:pt x="170" y="36"/>
                    </a:cubicBezTo>
                    <a:cubicBezTo>
                      <a:pt x="198" y="36"/>
                      <a:pt x="212" y="55"/>
                      <a:pt x="212" y="83"/>
                    </a:cubicBezTo>
                    <a:cubicBezTo>
                      <a:pt x="212" y="93"/>
                      <a:pt x="212" y="93"/>
                      <a:pt x="212" y="93"/>
                    </a:cubicBezTo>
                    <a:cubicBezTo>
                      <a:pt x="152" y="93"/>
                      <a:pt x="152" y="93"/>
                      <a:pt x="152" y="93"/>
                    </a:cubicBezTo>
                    <a:cubicBezTo>
                      <a:pt x="155" y="108"/>
                      <a:pt x="167" y="112"/>
                      <a:pt x="178" y="112"/>
                    </a:cubicBezTo>
                    <a:cubicBezTo>
                      <a:pt x="188" y="112"/>
                      <a:pt x="195" y="110"/>
                      <a:pt x="204" y="104"/>
                    </a:cubicBezTo>
                    <a:cubicBezTo>
                      <a:pt x="205" y="104"/>
                      <a:pt x="205" y="104"/>
                      <a:pt x="205" y="104"/>
                    </a:cubicBezTo>
                    <a:cubicBezTo>
                      <a:pt x="205" y="126"/>
                      <a:pt x="205" y="126"/>
                      <a:pt x="205" y="126"/>
                    </a:cubicBezTo>
                    <a:cubicBezTo>
                      <a:pt x="198" y="131"/>
                      <a:pt x="187" y="134"/>
                      <a:pt x="174" y="134"/>
                    </a:cubicBezTo>
                    <a:close/>
                    <a:moveTo>
                      <a:pt x="152" y="74"/>
                    </a:moveTo>
                    <a:cubicBezTo>
                      <a:pt x="186" y="74"/>
                      <a:pt x="186" y="74"/>
                      <a:pt x="186" y="74"/>
                    </a:cubicBezTo>
                    <a:cubicBezTo>
                      <a:pt x="186" y="64"/>
                      <a:pt x="182" y="58"/>
                      <a:pt x="170" y="58"/>
                    </a:cubicBezTo>
                    <a:cubicBezTo>
                      <a:pt x="162" y="58"/>
                      <a:pt x="155" y="61"/>
                      <a:pt x="152" y="74"/>
                    </a:cubicBezTo>
                    <a:close/>
                    <a:moveTo>
                      <a:pt x="287" y="77"/>
                    </a:moveTo>
                    <a:cubicBezTo>
                      <a:pt x="272" y="132"/>
                      <a:pt x="272" y="132"/>
                      <a:pt x="272" y="132"/>
                    </a:cubicBezTo>
                    <a:cubicBezTo>
                      <a:pt x="247" y="132"/>
                      <a:pt x="247" y="132"/>
                      <a:pt x="247" y="132"/>
                    </a:cubicBezTo>
                    <a:cubicBezTo>
                      <a:pt x="218" y="39"/>
                      <a:pt x="218" y="39"/>
                      <a:pt x="218" y="39"/>
                    </a:cubicBezTo>
                    <a:cubicBezTo>
                      <a:pt x="218" y="38"/>
                      <a:pt x="218" y="38"/>
                      <a:pt x="218" y="38"/>
                    </a:cubicBezTo>
                    <a:cubicBezTo>
                      <a:pt x="246" y="38"/>
                      <a:pt x="246" y="38"/>
                      <a:pt x="246" y="38"/>
                    </a:cubicBezTo>
                    <a:cubicBezTo>
                      <a:pt x="261" y="93"/>
                      <a:pt x="261" y="93"/>
                      <a:pt x="261" y="93"/>
                    </a:cubicBezTo>
                    <a:cubicBezTo>
                      <a:pt x="276" y="38"/>
                      <a:pt x="276" y="38"/>
                      <a:pt x="276" y="38"/>
                    </a:cubicBezTo>
                    <a:cubicBezTo>
                      <a:pt x="298" y="38"/>
                      <a:pt x="298" y="38"/>
                      <a:pt x="298" y="38"/>
                    </a:cubicBezTo>
                    <a:cubicBezTo>
                      <a:pt x="313" y="93"/>
                      <a:pt x="313" y="93"/>
                      <a:pt x="313" y="93"/>
                    </a:cubicBezTo>
                    <a:cubicBezTo>
                      <a:pt x="329" y="38"/>
                      <a:pt x="329" y="38"/>
                      <a:pt x="329" y="38"/>
                    </a:cubicBezTo>
                    <a:cubicBezTo>
                      <a:pt x="355" y="38"/>
                      <a:pt x="355" y="38"/>
                      <a:pt x="355" y="38"/>
                    </a:cubicBezTo>
                    <a:cubicBezTo>
                      <a:pt x="355" y="39"/>
                      <a:pt x="355" y="39"/>
                      <a:pt x="355" y="39"/>
                    </a:cubicBezTo>
                    <a:cubicBezTo>
                      <a:pt x="327" y="132"/>
                      <a:pt x="327" y="132"/>
                      <a:pt x="327" y="132"/>
                    </a:cubicBezTo>
                    <a:cubicBezTo>
                      <a:pt x="302" y="132"/>
                      <a:pt x="302" y="132"/>
                      <a:pt x="302" y="132"/>
                    </a:cubicBezTo>
                    <a:lnTo>
                      <a:pt x="287" y="77"/>
                    </a:lnTo>
                    <a:close/>
                    <a:moveTo>
                      <a:pt x="402" y="134"/>
                    </a:moveTo>
                    <a:cubicBezTo>
                      <a:pt x="379" y="134"/>
                      <a:pt x="370" y="125"/>
                      <a:pt x="370" y="104"/>
                    </a:cubicBezTo>
                    <a:cubicBezTo>
                      <a:pt x="370" y="0"/>
                      <a:pt x="370" y="0"/>
                      <a:pt x="370" y="0"/>
                    </a:cubicBezTo>
                    <a:cubicBezTo>
                      <a:pt x="398" y="0"/>
                      <a:pt x="398" y="0"/>
                      <a:pt x="398" y="0"/>
                    </a:cubicBezTo>
                    <a:cubicBezTo>
                      <a:pt x="398" y="102"/>
                      <a:pt x="398" y="102"/>
                      <a:pt x="398" y="102"/>
                    </a:cubicBezTo>
                    <a:cubicBezTo>
                      <a:pt x="398" y="108"/>
                      <a:pt x="400" y="111"/>
                      <a:pt x="406" y="111"/>
                    </a:cubicBezTo>
                    <a:cubicBezTo>
                      <a:pt x="408" y="111"/>
                      <a:pt x="410" y="110"/>
                      <a:pt x="412" y="109"/>
                    </a:cubicBezTo>
                    <a:cubicBezTo>
                      <a:pt x="413" y="109"/>
                      <a:pt x="413" y="109"/>
                      <a:pt x="413" y="109"/>
                    </a:cubicBezTo>
                    <a:cubicBezTo>
                      <a:pt x="413" y="132"/>
                      <a:pt x="413" y="132"/>
                      <a:pt x="413" y="132"/>
                    </a:cubicBezTo>
                    <a:cubicBezTo>
                      <a:pt x="410" y="133"/>
                      <a:pt x="406" y="134"/>
                      <a:pt x="402" y="134"/>
                    </a:cubicBezTo>
                    <a:close/>
                    <a:moveTo>
                      <a:pt x="469" y="134"/>
                    </a:moveTo>
                    <a:cubicBezTo>
                      <a:pt x="440" y="134"/>
                      <a:pt x="420" y="116"/>
                      <a:pt x="420" y="85"/>
                    </a:cubicBezTo>
                    <a:cubicBezTo>
                      <a:pt x="420" y="56"/>
                      <a:pt x="440" y="36"/>
                      <a:pt x="465" y="36"/>
                    </a:cubicBezTo>
                    <a:cubicBezTo>
                      <a:pt x="494" y="36"/>
                      <a:pt x="507" y="55"/>
                      <a:pt x="507" y="83"/>
                    </a:cubicBezTo>
                    <a:cubicBezTo>
                      <a:pt x="507" y="93"/>
                      <a:pt x="507" y="93"/>
                      <a:pt x="507" y="93"/>
                    </a:cubicBezTo>
                    <a:cubicBezTo>
                      <a:pt x="448" y="93"/>
                      <a:pt x="448" y="93"/>
                      <a:pt x="448" y="93"/>
                    </a:cubicBezTo>
                    <a:cubicBezTo>
                      <a:pt x="451" y="108"/>
                      <a:pt x="462" y="112"/>
                      <a:pt x="474" y="112"/>
                    </a:cubicBezTo>
                    <a:cubicBezTo>
                      <a:pt x="484" y="112"/>
                      <a:pt x="491" y="110"/>
                      <a:pt x="500" y="104"/>
                    </a:cubicBezTo>
                    <a:cubicBezTo>
                      <a:pt x="501" y="104"/>
                      <a:pt x="501" y="104"/>
                      <a:pt x="501" y="104"/>
                    </a:cubicBezTo>
                    <a:cubicBezTo>
                      <a:pt x="501" y="126"/>
                      <a:pt x="501" y="126"/>
                      <a:pt x="501" y="126"/>
                    </a:cubicBezTo>
                    <a:cubicBezTo>
                      <a:pt x="493" y="131"/>
                      <a:pt x="482" y="134"/>
                      <a:pt x="469" y="134"/>
                    </a:cubicBezTo>
                    <a:close/>
                    <a:moveTo>
                      <a:pt x="448" y="74"/>
                    </a:moveTo>
                    <a:cubicBezTo>
                      <a:pt x="482" y="74"/>
                      <a:pt x="482" y="74"/>
                      <a:pt x="482" y="74"/>
                    </a:cubicBezTo>
                    <a:cubicBezTo>
                      <a:pt x="481" y="64"/>
                      <a:pt x="477" y="58"/>
                      <a:pt x="466" y="58"/>
                    </a:cubicBezTo>
                    <a:cubicBezTo>
                      <a:pt x="457" y="58"/>
                      <a:pt x="450" y="61"/>
                      <a:pt x="448" y="74"/>
                    </a:cubicBezTo>
                    <a:close/>
                    <a:moveTo>
                      <a:pt x="622" y="38"/>
                    </a:moveTo>
                    <a:cubicBezTo>
                      <a:pt x="642" y="38"/>
                      <a:pt x="642" y="38"/>
                      <a:pt x="642" y="38"/>
                    </a:cubicBezTo>
                    <a:cubicBezTo>
                      <a:pt x="642" y="60"/>
                      <a:pt x="642" y="60"/>
                      <a:pt x="642" y="60"/>
                    </a:cubicBezTo>
                    <a:cubicBezTo>
                      <a:pt x="622" y="60"/>
                      <a:pt x="622" y="60"/>
                      <a:pt x="622" y="60"/>
                    </a:cubicBezTo>
                    <a:cubicBezTo>
                      <a:pt x="622" y="99"/>
                      <a:pt x="622" y="99"/>
                      <a:pt x="622" y="99"/>
                    </a:cubicBezTo>
                    <a:cubicBezTo>
                      <a:pt x="622" y="107"/>
                      <a:pt x="625" y="111"/>
                      <a:pt x="633" y="111"/>
                    </a:cubicBezTo>
                    <a:cubicBezTo>
                      <a:pt x="636" y="111"/>
                      <a:pt x="639" y="110"/>
                      <a:pt x="642" y="109"/>
                    </a:cubicBezTo>
                    <a:cubicBezTo>
                      <a:pt x="642" y="109"/>
                      <a:pt x="642" y="109"/>
                      <a:pt x="642" y="109"/>
                    </a:cubicBezTo>
                    <a:cubicBezTo>
                      <a:pt x="642" y="131"/>
                      <a:pt x="642" y="131"/>
                      <a:pt x="642" y="131"/>
                    </a:cubicBezTo>
                    <a:cubicBezTo>
                      <a:pt x="639" y="132"/>
                      <a:pt x="633" y="134"/>
                      <a:pt x="625" y="134"/>
                    </a:cubicBezTo>
                    <a:cubicBezTo>
                      <a:pt x="603" y="134"/>
                      <a:pt x="594" y="124"/>
                      <a:pt x="594" y="100"/>
                    </a:cubicBezTo>
                    <a:cubicBezTo>
                      <a:pt x="594" y="60"/>
                      <a:pt x="594" y="60"/>
                      <a:pt x="594" y="60"/>
                    </a:cubicBezTo>
                    <a:cubicBezTo>
                      <a:pt x="558" y="60"/>
                      <a:pt x="558" y="60"/>
                      <a:pt x="558" y="60"/>
                    </a:cubicBezTo>
                    <a:cubicBezTo>
                      <a:pt x="558" y="99"/>
                      <a:pt x="558" y="99"/>
                      <a:pt x="558" y="99"/>
                    </a:cubicBezTo>
                    <a:cubicBezTo>
                      <a:pt x="558" y="107"/>
                      <a:pt x="561" y="111"/>
                      <a:pt x="570" y="111"/>
                    </a:cubicBezTo>
                    <a:cubicBezTo>
                      <a:pt x="572" y="111"/>
                      <a:pt x="575" y="110"/>
                      <a:pt x="578" y="109"/>
                    </a:cubicBezTo>
                    <a:cubicBezTo>
                      <a:pt x="579" y="109"/>
                      <a:pt x="579" y="109"/>
                      <a:pt x="579" y="109"/>
                    </a:cubicBezTo>
                    <a:cubicBezTo>
                      <a:pt x="579" y="131"/>
                      <a:pt x="579" y="131"/>
                      <a:pt x="579" y="131"/>
                    </a:cubicBezTo>
                    <a:cubicBezTo>
                      <a:pt x="575" y="132"/>
                      <a:pt x="570" y="134"/>
                      <a:pt x="562" y="134"/>
                    </a:cubicBezTo>
                    <a:cubicBezTo>
                      <a:pt x="539" y="134"/>
                      <a:pt x="530" y="124"/>
                      <a:pt x="530" y="100"/>
                    </a:cubicBezTo>
                    <a:cubicBezTo>
                      <a:pt x="530" y="60"/>
                      <a:pt x="530" y="60"/>
                      <a:pt x="530" y="60"/>
                    </a:cubicBezTo>
                    <a:cubicBezTo>
                      <a:pt x="516" y="60"/>
                      <a:pt x="516" y="60"/>
                      <a:pt x="516" y="60"/>
                    </a:cubicBezTo>
                    <a:cubicBezTo>
                      <a:pt x="516" y="38"/>
                      <a:pt x="516" y="38"/>
                      <a:pt x="516" y="38"/>
                    </a:cubicBezTo>
                    <a:cubicBezTo>
                      <a:pt x="530" y="38"/>
                      <a:pt x="530" y="38"/>
                      <a:pt x="530" y="38"/>
                    </a:cubicBezTo>
                    <a:cubicBezTo>
                      <a:pt x="530" y="12"/>
                      <a:pt x="530" y="12"/>
                      <a:pt x="530" y="12"/>
                    </a:cubicBezTo>
                    <a:cubicBezTo>
                      <a:pt x="558" y="12"/>
                      <a:pt x="558" y="12"/>
                      <a:pt x="558" y="12"/>
                    </a:cubicBezTo>
                    <a:cubicBezTo>
                      <a:pt x="558" y="38"/>
                      <a:pt x="558" y="38"/>
                      <a:pt x="558" y="38"/>
                    </a:cubicBezTo>
                    <a:cubicBezTo>
                      <a:pt x="594" y="38"/>
                      <a:pt x="594" y="38"/>
                      <a:pt x="594" y="38"/>
                    </a:cubicBezTo>
                    <a:cubicBezTo>
                      <a:pt x="594" y="12"/>
                      <a:pt x="594" y="12"/>
                      <a:pt x="594" y="12"/>
                    </a:cubicBezTo>
                    <a:cubicBezTo>
                      <a:pt x="622" y="12"/>
                      <a:pt x="622" y="12"/>
                      <a:pt x="622" y="12"/>
                    </a:cubicBezTo>
                    <a:cubicBezTo>
                      <a:pt x="622" y="38"/>
                      <a:pt x="622" y="38"/>
                      <a:pt x="622" y="38"/>
                    </a:cubicBezTo>
                    <a:close/>
                    <a:moveTo>
                      <a:pt x="787" y="45"/>
                    </a:moveTo>
                    <a:cubicBezTo>
                      <a:pt x="787" y="73"/>
                      <a:pt x="768" y="89"/>
                      <a:pt x="738" y="89"/>
                    </a:cubicBezTo>
                    <a:cubicBezTo>
                      <a:pt x="718" y="89"/>
                      <a:pt x="718" y="89"/>
                      <a:pt x="718" y="89"/>
                    </a:cubicBezTo>
                    <a:cubicBezTo>
                      <a:pt x="718" y="132"/>
                      <a:pt x="718" y="132"/>
                      <a:pt x="718" y="132"/>
                    </a:cubicBezTo>
                    <a:cubicBezTo>
                      <a:pt x="689" y="132"/>
                      <a:pt x="689" y="132"/>
                      <a:pt x="689" y="132"/>
                    </a:cubicBezTo>
                    <a:cubicBezTo>
                      <a:pt x="689" y="0"/>
                      <a:pt x="689" y="0"/>
                      <a:pt x="689" y="0"/>
                    </a:cubicBezTo>
                    <a:cubicBezTo>
                      <a:pt x="738" y="0"/>
                      <a:pt x="738" y="0"/>
                      <a:pt x="738" y="0"/>
                    </a:cubicBezTo>
                    <a:cubicBezTo>
                      <a:pt x="768" y="0"/>
                      <a:pt x="787" y="16"/>
                      <a:pt x="787" y="45"/>
                    </a:cubicBezTo>
                    <a:close/>
                    <a:moveTo>
                      <a:pt x="736" y="65"/>
                    </a:moveTo>
                    <a:cubicBezTo>
                      <a:pt x="751" y="65"/>
                      <a:pt x="758" y="57"/>
                      <a:pt x="758" y="45"/>
                    </a:cubicBezTo>
                    <a:cubicBezTo>
                      <a:pt x="758" y="33"/>
                      <a:pt x="751" y="24"/>
                      <a:pt x="736" y="24"/>
                    </a:cubicBezTo>
                    <a:cubicBezTo>
                      <a:pt x="718" y="24"/>
                      <a:pt x="718" y="24"/>
                      <a:pt x="718" y="24"/>
                    </a:cubicBezTo>
                    <a:cubicBezTo>
                      <a:pt x="718" y="65"/>
                      <a:pt x="718" y="65"/>
                      <a:pt x="718" y="65"/>
                    </a:cubicBezTo>
                    <a:lnTo>
                      <a:pt x="736" y="65"/>
                    </a:lnTo>
                    <a:close/>
                    <a:moveTo>
                      <a:pt x="849" y="123"/>
                    </a:moveTo>
                    <a:cubicBezTo>
                      <a:pt x="843" y="130"/>
                      <a:pt x="834" y="134"/>
                      <a:pt x="824" y="134"/>
                    </a:cubicBezTo>
                    <a:cubicBezTo>
                      <a:pt x="806" y="134"/>
                      <a:pt x="791" y="122"/>
                      <a:pt x="791" y="103"/>
                    </a:cubicBezTo>
                    <a:cubicBezTo>
                      <a:pt x="791" y="84"/>
                      <a:pt x="806" y="72"/>
                      <a:pt x="827" y="72"/>
                    </a:cubicBezTo>
                    <a:cubicBezTo>
                      <a:pt x="834" y="72"/>
                      <a:pt x="841" y="73"/>
                      <a:pt x="848" y="75"/>
                    </a:cubicBezTo>
                    <a:cubicBezTo>
                      <a:pt x="848" y="73"/>
                      <a:pt x="848" y="73"/>
                      <a:pt x="848" y="73"/>
                    </a:cubicBezTo>
                    <a:cubicBezTo>
                      <a:pt x="848" y="63"/>
                      <a:pt x="842" y="59"/>
                      <a:pt x="827" y="59"/>
                    </a:cubicBezTo>
                    <a:cubicBezTo>
                      <a:pt x="818" y="59"/>
                      <a:pt x="809" y="62"/>
                      <a:pt x="801" y="66"/>
                    </a:cubicBezTo>
                    <a:cubicBezTo>
                      <a:pt x="800" y="66"/>
                      <a:pt x="800" y="66"/>
                      <a:pt x="800" y="66"/>
                    </a:cubicBezTo>
                    <a:cubicBezTo>
                      <a:pt x="800" y="44"/>
                      <a:pt x="800" y="44"/>
                      <a:pt x="800" y="44"/>
                    </a:cubicBezTo>
                    <a:cubicBezTo>
                      <a:pt x="807" y="40"/>
                      <a:pt x="820" y="36"/>
                      <a:pt x="832" y="36"/>
                    </a:cubicBezTo>
                    <a:cubicBezTo>
                      <a:pt x="860" y="36"/>
                      <a:pt x="876" y="49"/>
                      <a:pt x="876" y="73"/>
                    </a:cubicBezTo>
                    <a:cubicBezTo>
                      <a:pt x="876" y="132"/>
                      <a:pt x="876" y="132"/>
                      <a:pt x="876" y="132"/>
                    </a:cubicBezTo>
                    <a:cubicBezTo>
                      <a:pt x="849" y="132"/>
                      <a:pt x="849" y="132"/>
                      <a:pt x="849" y="132"/>
                    </a:cubicBezTo>
                    <a:cubicBezTo>
                      <a:pt x="849" y="123"/>
                      <a:pt x="849" y="123"/>
                      <a:pt x="849" y="123"/>
                    </a:cubicBezTo>
                    <a:close/>
                    <a:moveTo>
                      <a:pt x="848" y="102"/>
                    </a:moveTo>
                    <a:cubicBezTo>
                      <a:pt x="848" y="94"/>
                      <a:pt x="848" y="94"/>
                      <a:pt x="848" y="94"/>
                    </a:cubicBezTo>
                    <a:cubicBezTo>
                      <a:pt x="844" y="92"/>
                      <a:pt x="838" y="91"/>
                      <a:pt x="833" y="91"/>
                    </a:cubicBezTo>
                    <a:cubicBezTo>
                      <a:pt x="823" y="91"/>
                      <a:pt x="818" y="95"/>
                      <a:pt x="818" y="102"/>
                    </a:cubicBezTo>
                    <a:cubicBezTo>
                      <a:pt x="818" y="110"/>
                      <a:pt x="823" y="113"/>
                      <a:pt x="832" y="113"/>
                    </a:cubicBezTo>
                    <a:cubicBezTo>
                      <a:pt x="839" y="113"/>
                      <a:pt x="845" y="109"/>
                      <a:pt x="848" y="102"/>
                    </a:cubicBezTo>
                    <a:close/>
                    <a:moveTo>
                      <a:pt x="890" y="85"/>
                    </a:moveTo>
                    <a:cubicBezTo>
                      <a:pt x="890" y="55"/>
                      <a:pt x="911" y="36"/>
                      <a:pt x="939" y="36"/>
                    </a:cubicBezTo>
                    <a:cubicBezTo>
                      <a:pt x="949" y="36"/>
                      <a:pt x="958" y="38"/>
                      <a:pt x="965" y="43"/>
                    </a:cubicBezTo>
                    <a:cubicBezTo>
                      <a:pt x="965" y="67"/>
                      <a:pt x="965" y="67"/>
                      <a:pt x="965" y="67"/>
                    </a:cubicBezTo>
                    <a:cubicBezTo>
                      <a:pt x="964" y="67"/>
                      <a:pt x="964" y="67"/>
                      <a:pt x="964" y="67"/>
                    </a:cubicBezTo>
                    <a:cubicBezTo>
                      <a:pt x="958" y="62"/>
                      <a:pt x="951" y="60"/>
                      <a:pt x="943" y="60"/>
                    </a:cubicBezTo>
                    <a:cubicBezTo>
                      <a:pt x="929" y="60"/>
                      <a:pt x="918" y="69"/>
                      <a:pt x="918" y="85"/>
                    </a:cubicBezTo>
                    <a:cubicBezTo>
                      <a:pt x="918" y="101"/>
                      <a:pt x="929" y="110"/>
                      <a:pt x="943" y="110"/>
                    </a:cubicBezTo>
                    <a:cubicBezTo>
                      <a:pt x="951" y="110"/>
                      <a:pt x="958" y="108"/>
                      <a:pt x="964" y="103"/>
                    </a:cubicBezTo>
                    <a:cubicBezTo>
                      <a:pt x="965" y="103"/>
                      <a:pt x="965" y="103"/>
                      <a:pt x="965" y="103"/>
                    </a:cubicBezTo>
                    <a:cubicBezTo>
                      <a:pt x="965" y="127"/>
                      <a:pt x="965" y="127"/>
                      <a:pt x="965" y="127"/>
                    </a:cubicBezTo>
                    <a:cubicBezTo>
                      <a:pt x="958" y="132"/>
                      <a:pt x="949" y="134"/>
                      <a:pt x="939" y="134"/>
                    </a:cubicBezTo>
                    <a:cubicBezTo>
                      <a:pt x="911" y="134"/>
                      <a:pt x="890" y="115"/>
                      <a:pt x="890" y="85"/>
                    </a:cubicBezTo>
                    <a:close/>
                    <a:moveTo>
                      <a:pt x="1010" y="89"/>
                    </a:moveTo>
                    <a:cubicBezTo>
                      <a:pt x="1010" y="132"/>
                      <a:pt x="1010" y="132"/>
                      <a:pt x="1010" y="132"/>
                    </a:cubicBezTo>
                    <a:cubicBezTo>
                      <a:pt x="983" y="132"/>
                      <a:pt x="983" y="132"/>
                      <a:pt x="983" y="132"/>
                    </a:cubicBezTo>
                    <a:cubicBezTo>
                      <a:pt x="983" y="0"/>
                      <a:pt x="983" y="0"/>
                      <a:pt x="983" y="0"/>
                    </a:cubicBezTo>
                    <a:cubicBezTo>
                      <a:pt x="1010" y="0"/>
                      <a:pt x="1010" y="0"/>
                      <a:pt x="1010" y="0"/>
                    </a:cubicBezTo>
                    <a:cubicBezTo>
                      <a:pt x="1010" y="75"/>
                      <a:pt x="1010" y="75"/>
                      <a:pt x="1010" y="75"/>
                    </a:cubicBezTo>
                    <a:cubicBezTo>
                      <a:pt x="1039" y="38"/>
                      <a:pt x="1039" y="38"/>
                      <a:pt x="1039" y="38"/>
                    </a:cubicBezTo>
                    <a:cubicBezTo>
                      <a:pt x="1070" y="38"/>
                      <a:pt x="1070" y="38"/>
                      <a:pt x="1070" y="38"/>
                    </a:cubicBezTo>
                    <a:cubicBezTo>
                      <a:pt x="1070" y="39"/>
                      <a:pt x="1070" y="39"/>
                      <a:pt x="1070" y="39"/>
                    </a:cubicBezTo>
                    <a:cubicBezTo>
                      <a:pt x="1036" y="82"/>
                      <a:pt x="1036" y="82"/>
                      <a:pt x="1036" y="82"/>
                    </a:cubicBezTo>
                    <a:cubicBezTo>
                      <a:pt x="1070" y="131"/>
                      <a:pt x="1070" y="131"/>
                      <a:pt x="1070" y="131"/>
                    </a:cubicBezTo>
                    <a:cubicBezTo>
                      <a:pt x="1070" y="132"/>
                      <a:pt x="1070" y="132"/>
                      <a:pt x="1070" y="132"/>
                    </a:cubicBezTo>
                    <a:cubicBezTo>
                      <a:pt x="1038" y="132"/>
                      <a:pt x="1038" y="132"/>
                      <a:pt x="1038" y="132"/>
                    </a:cubicBezTo>
                    <a:lnTo>
                      <a:pt x="1010" y="89"/>
                    </a:lnTo>
                    <a:close/>
                    <a:moveTo>
                      <a:pt x="1133" y="123"/>
                    </a:moveTo>
                    <a:cubicBezTo>
                      <a:pt x="1127" y="130"/>
                      <a:pt x="1118" y="134"/>
                      <a:pt x="1108" y="134"/>
                    </a:cubicBezTo>
                    <a:cubicBezTo>
                      <a:pt x="1090" y="134"/>
                      <a:pt x="1075" y="122"/>
                      <a:pt x="1075" y="103"/>
                    </a:cubicBezTo>
                    <a:cubicBezTo>
                      <a:pt x="1075" y="84"/>
                      <a:pt x="1090" y="72"/>
                      <a:pt x="1112" y="72"/>
                    </a:cubicBezTo>
                    <a:cubicBezTo>
                      <a:pt x="1118" y="72"/>
                      <a:pt x="1125" y="73"/>
                      <a:pt x="1133" y="75"/>
                    </a:cubicBezTo>
                    <a:cubicBezTo>
                      <a:pt x="1133" y="73"/>
                      <a:pt x="1133" y="73"/>
                      <a:pt x="1133" y="73"/>
                    </a:cubicBezTo>
                    <a:cubicBezTo>
                      <a:pt x="1133" y="63"/>
                      <a:pt x="1127" y="59"/>
                      <a:pt x="1112" y="59"/>
                    </a:cubicBezTo>
                    <a:cubicBezTo>
                      <a:pt x="1102" y="59"/>
                      <a:pt x="1093" y="62"/>
                      <a:pt x="1086" y="66"/>
                    </a:cubicBezTo>
                    <a:cubicBezTo>
                      <a:pt x="1084" y="66"/>
                      <a:pt x="1084" y="66"/>
                      <a:pt x="1084" y="66"/>
                    </a:cubicBezTo>
                    <a:cubicBezTo>
                      <a:pt x="1084" y="44"/>
                      <a:pt x="1084" y="44"/>
                      <a:pt x="1084" y="44"/>
                    </a:cubicBezTo>
                    <a:cubicBezTo>
                      <a:pt x="1092" y="40"/>
                      <a:pt x="1104" y="36"/>
                      <a:pt x="1117" y="36"/>
                    </a:cubicBezTo>
                    <a:cubicBezTo>
                      <a:pt x="1145" y="36"/>
                      <a:pt x="1160" y="49"/>
                      <a:pt x="1160" y="73"/>
                    </a:cubicBezTo>
                    <a:cubicBezTo>
                      <a:pt x="1160" y="132"/>
                      <a:pt x="1160" y="132"/>
                      <a:pt x="1160" y="132"/>
                    </a:cubicBezTo>
                    <a:cubicBezTo>
                      <a:pt x="1133" y="132"/>
                      <a:pt x="1133" y="132"/>
                      <a:pt x="1133" y="132"/>
                    </a:cubicBezTo>
                    <a:cubicBezTo>
                      <a:pt x="1133" y="123"/>
                      <a:pt x="1133" y="123"/>
                      <a:pt x="1133" y="123"/>
                    </a:cubicBezTo>
                    <a:close/>
                    <a:moveTo>
                      <a:pt x="1133" y="102"/>
                    </a:moveTo>
                    <a:cubicBezTo>
                      <a:pt x="1133" y="94"/>
                      <a:pt x="1133" y="94"/>
                      <a:pt x="1133" y="94"/>
                    </a:cubicBezTo>
                    <a:cubicBezTo>
                      <a:pt x="1128" y="92"/>
                      <a:pt x="1123" y="91"/>
                      <a:pt x="1117" y="91"/>
                    </a:cubicBezTo>
                    <a:cubicBezTo>
                      <a:pt x="1108" y="91"/>
                      <a:pt x="1103" y="95"/>
                      <a:pt x="1103" y="102"/>
                    </a:cubicBezTo>
                    <a:cubicBezTo>
                      <a:pt x="1103" y="110"/>
                      <a:pt x="1108" y="113"/>
                      <a:pt x="1116" y="113"/>
                    </a:cubicBezTo>
                    <a:cubicBezTo>
                      <a:pt x="1124" y="113"/>
                      <a:pt x="1130" y="109"/>
                      <a:pt x="1133" y="102"/>
                    </a:cubicBezTo>
                    <a:close/>
                    <a:moveTo>
                      <a:pt x="1207" y="53"/>
                    </a:moveTo>
                    <a:cubicBezTo>
                      <a:pt x="1212" y="43"/>
                      <a:pt x="1220" y="37"/>
                      <a:pt x="1230" y="37"/>
                    </a:cubicBezTo>
                    <a:cubicBezTo>
                      <a:pt x="1234" y="37"/>
                      <a:pt x="1238" y="38"/>
                      <a:pt x="1239" y="39"/>
                    </a:cubicBezTo>
                    <a:cubicBezTo>
                      <a:pt x="1239" y="65"/>
                      <a:pt x="1239" y="65"/>
                      <a:pt x="1239" y="65"/>
                    </a:cubicBezTo>
                    <a:cubicBezTo>
                      <a:pt x="1238" y="65"/>
                      <a:pt x="1238" y="65"/>
                      <a:pt x="1238" y="65"/>
                    </a:cubicBezTo>
                    <a:cubicBezTo>
                      <a:pt x="1235" y="64"/>
                      <a:pt x="1231" y="63"/>
                      <a:pt x="1226" y="63"/>
                    </a:cubicBezTo>
                    <a:cubicBezTo>
                      <a:pt x="1217" y="63"/>
                      <a:pt x="1210" y="68"/>
                      <a:pt x="1208" y="78"/>
                    </a:cubicBezTo>
                    <a:cubicBezTo>
                      <a:pt x="1208" y="132"/>
                      <a:pt x="1208" y="132"/>
                      <a:pt x="1208" y="132"/>
                    </a:cubicBezTo>
                    <a:cubicBezTo>
                      <a:pt x="1180" y="132"/>
                      <a:pt x="1180" y="132"/>
                      <a:pt x="1180" y="132"/>
                    </a:cubicBezTo>
                    <a:cubicBezTo>
                      <a:pt x="1180" y="38"/>
                      <a:pt x="1180" y="38"/>
                      <a:pt x="1180" y="38"/>
                    </a:cubicBezTo>
                    <a:cubicBezTo>
                      <a:pt x="1207" y="38"/>
                      <a:pt x="1207" y="38"/>
                      <a:pt x="1207" y="38"/>
                    </a:cubicBezTo>
                    <a:cubicBezTo>
                      <a:pt x="1207" y="53"/>
                      <a:pt x="1207" y="53"/>
                      <a:pt x="1207" y="53"/>
                    </a:cubicBezTo>
                    <a:close/>
                    <a:moveTo>
                      <a:pt x="1314" y="122"/>
                    </a:moveTo>
                    <a:cubicBezTo>
                      <a:pt x="1308" y="130"/>
                      <a:pt x="1298" y="134"/>
                      <a:pt x="1286" y="134"/>
                    </a:cubicBezTo>
                    <a:cubicBezTo>
                      <a:pt x="1262" y="134"/>
                      <a:pt x="1246" y="112"/>
                      <a:pt x="1246" y="85"/>
                    </a:cubicBezTo>
                    <a:cubicBezTo>
                      <a:pt x="1246" y="58"/>
                      <a:pt x="1262" y="36"/>
                      <a:pt x="1286" y="36"/>
                    </a:cubicBezTo>
                    <a:cubicBezTo>
                      <a:pt x="1298" y="36"/>
                      <a:pt x="1307" y="40"/>
                      <a:pt x="1313" y="47"/>
                    </a:cubicBezTo>
                    <a:cubicBezTo>
                      <a:pt x="1313" y="0"/>
                      <a:pt x="1313" y="0"/>
                      <a:pt x="1313" y="0"/>
                    </a:cubicBezTo>
                    <a:cubicBezTo>
                      <a:pt x="1341" y="0"/>
                      <a:pt x="1341" y="0"/>
                      <a:pt x="1341" y="0"/>
                    </a:cubicBezTo>
                    <a:cubicBezTo>
                      <a:pt x="1341" y="132"/>
                      <a:pt x="1341" y="132"/>
                      <a:pt x="1341" y="132"/>
                    </a:cubicBezTo>
                    <a:cubicBezTo>
                      <a:pt x="1314" y="132"/>
                      <a:pt x="1314" y="132"/>
                      <a:pt x="1314" y="132"/>
                    </a:cubicBezTo>
                    <a:cubicBezTo>
                      <a:pt x="1314" y="122"/>
                      <a:pt x="1314" y="122"/>
                      <a:pt x="1314" y="122"/>
                    </a:cubicBezTo>
                    <a:close/>
                    <a:moveTo>
                      <a:pt x="1313" y="100"/>
                    </a:moveTo>
                    <a:cubicBezTo>
                      <a:pt x="1313" y="70"/>
                      <a:pt x="1313" y="70"/>
                      <a:pt x="1313" y="70"/>
                    </a:cubicBezTo>
                    <a:cubicBezTo>
                      <a:pt x="1308" y="63"/>
                      <a:pt x="1302" y="60"/>
                      <a:pt x="1295" y="60"/>
                    </a:cubicBezTo>
                    <a:cubicBezTo>
                      <a:pt x="1283" y="60"/>
                      <a:pt x="1275" y="69"/>
                      <a:pt x="1275" y="85"/>
                    </a:cubicBezTo>
                    <a:cubicBezTo>
                      <a:pt x="1275" y="101"/>
                      <a:pt x="1283" y="110"/>
                      <a:pt x="1295" y="110"/>
                    </a:cubicBezTo>
                    <a:cubicBezTo>
                      <a:pt x="1302" y="110"/>
                      <a:pt x="1308" y="107"/>
                      <a:pt x="1313" y="100"/>
                    </a:cubicBezTo>
                    <a:close/>
                    <a:moveTo>
                      <a:pt x="0" y="175"/>
                    </a:moveTo>
                    <a:cubicBezTo>
                      <a:pt x="81" y="175"/>
                      <a:pt x="81" y="175"/>
                      <a:pt x="81" y="175"/>
                    </a:cubicBezTo>
                    <a:cubicBezTo>
                      <a:pt x="81" y="191"/>
                      <a:pt x="81" y="191"/>
                      <a:pt x="81" y="191"/>
                    </a:cubicBezTo>
                    <a:cubicBezTo>
                      <a:pt x="18" y="191"/>
                      <a:pt x="18" y="191"/>
                      <a:pt x="18" y="191"/>
                    </a:cubicBezTo>
                    <a:cubicBezTo>
                      <a:pt x="18" y="231"/>
                      <a:pt x="18" y="231"/>
                      <a:pt x="18" y="231"/>
                    </a:cubicBezTo>
                    <a:cubicBezTo>
                      <a:pt x="75" y="231"/>
                      <a:pt x="75" y="231"/>
                      <a:pt x="75" y="231"/>
                    </a:cubicBezTo>
                    <a:cubicBezTo>
                      <a:pt x="75" y="247"/>
                      <a:pt x="75" y="247"/>
                      <a:pt x="75" y="247"/>
                    </a:cubicBezTo>
                    <a:cubicBezTo>
                      <a:pt x="18" y="247"/>
                      <a:pt x="18" y="247"/>
                      <a:pt x="18" y="247"/>
                    </a:cubicBezTo>
                    <a:cubicBezTo>
                      <a:pt x="18" y="291"/>
                      <a:pt x="18" y="291"/>
                      <a:pt x="18" y="291"/>
                    </a:cubicBezTo>
                    <a:cubicBezTo>
                      <a:pt x="81" y="291"/>
                      <a:pt x="81" y="291"/>
                      <a:pt x="81" y="291"/>
                    </a:cubicBezTo>
                    <a:cubicBezTo>
                      <a:pt x="81" y="307"/>
                      <a:pt x="81" y="307"/>
                      <a:pt x="81" y="307"/>
                    </a:cubicBezTo>
                    <a:cubicBezTo>
                      <a:pt x="0" y="307"/>
                      <a:pt x="0" y="307"/>
                      <a:pt x="0" y="307"/>
                    </a:cubicBezTo>
                    <a:lnTo>
                      <a:pt x="0" y="175"/>
                    </a:lnTo>
                    <a:close/>
                    <a:moveTo>
                      <a:pt x="149" y="212"/>
                    </a:moveTo>
                    <a:cubicBezTo>
                      <a:pt x="169" y="212"/>
                      <a:pt x="181" y="226"/>
                      <a:pt x="181" y="248"/>
                    </a:cubicBezTo>
                    <a:cubicBezTo>
                      <a:pt x="181" y="307"/>
                      <a:pt x="181" y="307"/>
                      <a:pt x="181" y="307"/>
                    </a:cubicBezTo>
                    <a:cubicBezTo>
                      <a:pt x="164" y="307"/>
                      <a:pt x="164" y="307"/>
                      <a:pt x="164" y="307"/>
                    </a:cubicBezTo>
                    <a:cubicBezTo>
                      <a:pt x="164" y="249"/>
                      <a:pt x="164" y="249"/>
                      <a:pt x="164" y="249"/>
                    </a:cubicBezTo>
                    <a:cubicBezTo>
                      <a:pt x="164" y="237"/>
                      <a:pt x="157" y="228"/>
                      <a:pt x="144" y="228"/>
                    </a:cubicBezTo>
                    <a:cubicBezTo>
                      <a:pt x="133" y="228"/>
                      <a:pt x="124" y="235"/>
                      <a:pt x="121" y="245"/>
                    </a:cubicBezTo>
                    <a:cubicBezTo>
                      <a:pt x="121" y="307"/>
                      <a:pt x="121" y="307"/>
                      <a:pt x="121" y="307"/>
                    </a:cubicBezTo>
                    <a:cubicBezTo>
                      <a:pt x="103" y="307"/>
                      <a:pt x="103" y="307"/>
                      <a:pt x="103" y="307"/>
                    </a:cubicBezTo>
                    <a:cubicBezTo>
                      <a:pt x="103" y="214"/>
                      <a:pt x="103" y="214"/>
                      <a:pt x="103" y="214"/>
                    </a:cubicBezTo>
                    <a:cubicBezTo>
                      <a:pt x="121" y="214"/>
                      <a:pt x="121" y="214"/>
                      <a:pt x="121" y="214"/>
                    </a:cubicBezTo>
                    <a:cubicBezTo>
                      <a:pt x="121" y="227"/>
                      <a:pt x="121" y="227"/>
                      <a:pt x="121" y="227"/>
                    </a:cubicBezTo>
                    <a:cubicBezTo>
                      <a:pt x="126" y="219"/>
                      <a:pt x="136" y="212"/>
                      <a:pt x="149" y="212"/>
                    </a:cubicBezTo>
                    <a:close/>
                    <a:moveTo>
                      <a:pt x="228" y="214"/>
                    </a:moveTo>
                    <a:cubicBezTo>
                      <a:pt x="252" y="214"/>
                      <a:pt x="252" y="214"/>
                      <a:pt x="252" y="214"/>
                    </a:cubicBezTo>
                    <a:cubicBezTo>
                      <a:pt x="252" y="229"/>
                      <a:pt x="252" y="229"/>
                      <a:pt x="252" y="229"/>
                    </a:cubicBezTo>
                    <a:cubicBezTo>
                      <a:pt x="228" y="229"/>
                      <a:pt x="228" y="229"/>
                      <a:pt x="228" y="229"/>
                    </a:cubicBezTo>
                    <a:cubicBezTo>
                      <a:pt x="228" y="279"/>
                      <a:pt x="228" y="279"/>
                      <a:pt x="228" y="279"/>
                    </a:cubicBezTo>
                    <a:cubicBezTo>
                      <a:pt x="228" y="289"/>
                      <a:pt x="234" y="293"/>
                      <a:pt x="243" y="293"/>
                    </a:cubicBezTo>
                    <a:cubicBezTo>
                      <a:pt x="246" y="293"/>
                      <a:pt x="249" y="293"/>
                      <a:pt x="251" y="292"/>
                    </a:cubicBezTo>
                    <a:cubicBezTo>
                      <a:pt x="252" y="292"/>
                      <a:pt x="252" y="292"/>
                      <a:pt x="252" y="292"/>
                    </a:cubicBezTo>
                    <a:cubicBezTo>
                      <a:pt x="252" y="307"/>
                      <a:pt x="252" y="307"/>
                      <a:pt x="252" y="307"/>
                    </a:cubicBezTo>
                    <a:cubicBezTo>
                      <a:pt x="249" y="308"/>
                      <a:pt x="246" y="309"/>
                      <a:pt x="241" y="309"/>
                    </a:cubicBezTo>
                    <a:cubicBezTo>
                      <a:pt x="219" y="309"/>
                      <a:pt x="211" y="299"/>
                      <a:pt x="211" y="281"/>
                    </a:cubicBezTo>
                    <a:cubicBezTo>
                      <a:pt x="211" y="229"/>
                      <a:pt x="211" y="229"/>
                      <a:pt x="211" y="229"/>
                    </a:cubicBezTo>
                    <a:cubicBezTo>
                      <a:pt x="195" y="229"/>
                      <a:pt x="195" y="229"/>
                      <a:pt x="195" y="229"/>
                    </a:cubicBezTo>
                    <a:cubicBezTo>
                      <a:pt x="195" y="214"/>
                      <a:pt x="195" y="214"/>
                      <a:pt x="195" y="214"/>
                    </a:cubicBezTo>
                    <a:cubicBezTo>
                      <a:pt x="211" y="214"/>
                      <a:pt x="211" y="214"/>
                      <a:pt x="211" y="214"/>
                    </a:cubicBezTo>
                    <a:cubicBezTo>
                      <a:pt x="211" y="189"/>
                      <a:pt x="211" y="189"/>
                      <a:pt x="211" y="189"/>
                    </a:cubicBezTo>
                    <a:cubicBezTo>
                      <a:pt x="228" y="189"/>
                      <a:pt x="228" y="189"/>
                      <a:pt x="228" y="189"/>
                    </a:cubicBezTo>
                    <a:lnTo>
                      <a:pt x="228" y="214"/>
                    </a:lnTo>
                    <a:close/>
                    <a:moveTo>
                      <a:pt x="309" y="309"/>
                    </a:moveTo>
                    <a:cubicBezTo>
                      <a:pt x="282" y="309"/>
                      <a:pt x="263" y="290"/>
                      <a:pt x="263" y="261"/>
                    </a:cubicBezTo>
                    <a:cubicBezTo>
                      <a:pt x="263" y="232"/>
                      <a:pt x="280" y="212"/>
                      <a:pt x="305" y="212"/>
                    </a:cubicBezTo>
                    <a:cubicBezTo>
                      <a:pt x="331" y="212"/>
                      <a:pt x="344" y="230"/>
                      <a:pt x="344" y="258"/>
                    </a:cubicBezTo>
                    <a:cubicBezTo>
                      <a:pt x="344" y="266"/>
                      <a:pt x="344" y="266"/>
                      <a:pt x="344" y="266"/>
                    </a:cubicBezTo>
                    <a:cubicBezTo>
                      <a:pt x="281" y="266"/>
                      <a:pt x="281" y="266"/>
                      <a:pt x="281" y="266"/>
                    </a:cubicBezTo>
                    <a:cubicBezTo>
                      <a:pt x="282" y="284"/>
                      <a:pt x="295" y="293"/>
                      <a:pt x="311" y="293"/>
                    </a:cubicBezTo>
                    <a:cubicBezTo>
                      <a:pt x="321" y="293"/>
                      <a:pt x="329" y="291"/>
                      <a:pt x="337" y="285"/>
                    </a:cubicBezTo>
                    <a:cubicBezTo>
                      <a:pt x="338" y="285"/>
                      <a:pt x="338" y="285"/>
                      <a:pt x="338" y="285"/>
                    </a:cubicBezTo>
                    <a:cubicBezTo>
                      <a:pt x="338" y="300"/>
                      <a:pt x="338" y="300"/>
                      <a:pt x="338" y="300"/>
                    </a:cubicBezTo>
                    <a:cubicBezTo>
                      <a:pt x="330" y="306"/>
                      <a:pt x="320" y="309"/>
                      <a:pt x="309" y="309"/>
                    </a:cubicBezTo>
                    <a:close/>
                    <a:moveTo>
                      <a:pt x="281" y="251"/>
                    </a:moveTo>
                    <a:cubicBezTo>
                      <a:pt x="327" y="251"/>
                      <a:pt x="327" y="251"/>
                      <a:pt x="327" y="251"/>
                    </a:cubicBezTo>
                    <a:cubicBezTo>
                      <a:pt x="327" y="237"/>
                      <a:pt x="320" y="227"/>
                      <a:pt x="306" y="227"/>
                    </a:cubicBezTo>
                    <a:cubicBezTo>
                      <a:pt x="292" y="227"/>
                      <a:pt x="284" y="237"/>
                      <a:pt x="281" y="251"/>
                    </a:cubicBezTo>
                    <a:close/>
                    <a:moveTo>
                      <a:pt x="382" y="228"/>
                    </a:moveTo>
                    <a:cubicBezTo>
                      <a:pt x="386" y="218"/>
                      <a:pt x="395" y="212"/>
                      <a:pt x="405" y="212"/>
                    </a:cubicBezTo>
                    <a:cubicBezTo>
                      <a:pt x="409" y="212"/>
                      <a:pt x="413" y="213"/>
                      <a:pt x="414" y="214"/>
                    </a:cubicBezTo>
                    <a:cubicBezTo>
                      <a:pt x="414" y="231"/>
                      <a:pt x="414" y="231"/>
                      <a:pt x="414" y="231"/>
                    </a:cubicBezTo>
                    <a:cubicBezTo>
                      <a:pt x="414" y="231"/>
                      <a:pt x="414" y="231"/>
                      <a:pt x="414" y="231"/>
                    </a:cubicBezTo>
                    <a:cubicBezTo>
                      <a:pt x="411" y="230"/>
                      <a:pt x="407" y="229"/>
                      <a:pt x="403" y="229"/>
                    </a:cubicBezTo>
                    <a:cubicBezTo>
                      <a:pt x="393" y="229"/>
                      <a:pt x="385" y="236"/>
                      <a:pt x="382" y="246"/>
                    </a:cubicBezTo>
                    <a:cubicBezTo>
                      <a:pt x="382" y="307"/>
                      <a:pt x="382" y="307"/>
                      <a:pt x="382" y="307"/>
                    </a:cubicBezTo>
                    <a:cubicBezTo>
                      <a:pt x="365" y="307"/>
                      <a:pt x="365" y="307"/>
                      <a:pt x="365" y="307"/>
                    </a:cubicBezTo>
                    <a:cubicBezTo>
                      <a:pt x="365" y="214"/>
                      <a:pt x="365" y="214"/>
                      <a:pt x="365" y="214"/>
                    </a:cubicBezTo>
                    <a:cubicBezTo>
                      <a:pt x="382" y="214"/>
                      <a:pt x="382" y="214"/>
                      <a:pt x="382" y="214"/>
                    </a:cubicBezTo>
                    <a:cubicBezTo>
                      <a:pt x="382" y="228"/>
                      <a:pt x="382" y="228"/>
                      <a:pt x="382" y="228"/>
                    </a:cubicBezTo>
                    <a:close/>
                    <a:moveTo>
                      <a:pt x="474" y="212"/>
                    </a:moveTo>
                    <a:cubicBezTo>
                      <a:pt x="502" y="212"/>
                      <a:pt x="516" y="235"/>
                      <a:pt x="516" y="260"/>
                    </a:cubicBezTo>
                    <a:cubicBezTo>
                      <a:pt x="516" y="286"/>
                      <a:pt x="502" y="309"/>
                      <a:pt x="474" y="309"/>
                    </a:cubicBezTo>
                    <a:cubicBezTo>
                      <a:pt x="463" y="309"/>
                      <a:pt x="453" y="303"/>
                      <a:pt x="448" y="296"/>
                    </a:cubicBezTo>
                    <a:cubicBezTo>
                      <a:pt x="448" y="342"/>
                      <a:pt x="448" y="342"/>
                      <a:pt x="448" y="342"/>
                    </a:cubicBezTo>
                    <a:cubicBezTo>
                      <a:pt x="430" y="342"/>
                      <a:pt x="430" y="342"/>
                      <a:pt x="430" y="342"/>
                    </a:cubicBezTo>
                    <a:cubicBezTo>
                      <a:pt x="430" y="214"/>
                      <a:pt x="430" y="214"/>
                      <a:pt x="430" y="214"/>
                    </a:cubicBezTo>
                    <a:cubicBezTo>
                      <a:pt x="448" y="214"/>
                      <a:pt x="448" y="214"/>
                      <a:pt x="448" y="214"/>
                    </a:cubicBezTo>
                    <a:cubicBezTo>
                      <a:pt x="448" y="224"/>
                      <a:pt x="448" y="224"/>
                      <a:pt x="448" y="224"/>
                    </a:cubicBezTo>
                    <a:cubicBezTo>
                      <a:pt x="453" y="218"/>
                      <a:pt x="463" y="212"/>
                      <a:pt x="474" y="212"/>
                    </a:cubicBezTo>
                    <a:close/>
                    <a:moveTo>
                      <a:pt x="471" y="293"/>
                    </a:moveTo>
                    <a:cubicBezTo>
                      <a:pt x="488" y="293"/>
                      <a:pt x="498" y="279"/>
                      <a:pt x="498" y="260"/>
                    </a:cubicBezTo>
                    <a:cubicBezTo>
                      <a:pt x="498" y="242"/>
                      <a:pt x="488" y="228"/>
                      <a:pt x="471" y="228"/>
                    </a:cubicBezTo>
                    <a:cubicBezTo>
                      <a:pt x="461" y="228"/>
                      <a:pt x="453" y="233"/>
                      <a:pt x="448" y="243"/>
                    </a:cubicBezTo>
                    <a:cubicBezTo>
                      <a:pt x="448" y="278"/>
                      <a:pt x="448" y="278"/>
                      <a:pt x="448" y="278"/>
                    </a:cubicBezTo>
                    <a:cubicBezTo>
                      <a:pt x="453" y="287"/>
                      <a:pt x="461" y="293"/>
                      <a:pt x="471" y="293"/>
                    </a:cubicBezTo>
                    <a:close/>
                    <a:moveTo>
                      <a:pt x="554" y="228"/>
                    </a:moveTo>
                    <a:cubicBezTo>
                      <a:pt x="558" y="218"/>
                      <a:pt x="567" y="212"/>
                      <a:pt x="577" y="212"/>
                    </a:cubicBezTo>
                    <a:cubicBezTo>
                      <a:pt x="581" y="212"/>
                      <a:pt x="585" y="213"/>
                      <a:pt x="587" y="214"/>
                    </a:cubicBezTo>
                    <a:cubicBezTo>
                      <a:pt x="587" y="231"/>
                      <a:pt x="587" y="231"/>
                      <a:pt x="587" y="231"/>
                    </a:cubicBezTo>
                    <a:cubicBezTo>
                      <a:pt x="586" y="231"/>
                      <a:pt x="586" y="231"/>
                      <a:pt x="586" y="231"/>
                    </a:cubicBezTo>
                    <a:cubicBezTo>
                      <a:pt x="583" y="230"/>
                      <a:pt x="579" y="229"/>
                      <a:pt x="575" y="229"/>
                    </a:cubicBezTo>
                    <a:cubicBezTo>
                      <a:pt x="565" y="229"/>
                      <a:pt x="557" y="236"/>
                      <a:pt x="554" y="246"/>
                    </a:cubicBezTo>
                    <a:cubicBezTo>
                      <a:pt x="554" y="307"/>
                      <a:pt x="554" y="307"/>
                      <a:pt x="554" y="307"/>
                    </a:cubicBezTo>
                    <a:cubicBezTo>
                      <a:pt x="537" y="307"/>
                      <a:pt x="537" y="307"/>
                      <a:pt x="537" y="307"/>
                    </a:cubicBezTo>
                    <a:cubicBezTo>
                      <a:pt x="537" y="214"/>
                      <a:pt x="537" y="214"/>
                      <a:pt x="537" y="214"/>
                    </a:cubicBezTo>
                    <a:cubicBezTo>
                      <a:pt x="554" y="214"/>
                      <a:pt x="554" y="214"/>
                      <a:pt x="554" y="214"/>
                    </a:cubicBezTo>
                    <a:cubicBezTo>
                      <a:pt x="554" y="228"/>
                      <a:pt x="554" y="228"/>
                      <a:pt x="554" y="228"/>
                    </a:cubicBezTo>
                    <a:close/>
                    <a:moveTo>
                      <a:pt x="612" y="176"/>
                    </a:moveTo>
                    <a:cubicBezTo>
                      <a:pt x="618" y="176"/>
                      <a:pt x="623" y="181"/>
                      <a:pt x="623" y="187"/>
                    </a:cubicBezTo>
                    <a:cubicBezTo>
                      <a:pt x="623" y="193"/>
                      <a:pt x="618" y="198"/>
                      <a:pt x="612" y="198"/>
                    </a:cubicBezTo>
                    <a:cubicBezTo>
                      <a:pt x="606" y="198"/>
                      <a:pt x="601" y="193"/>
                      <a:pt x="601" y="187"/>
                    </a:cubicBezTo>
                    <a:cubicBezTo>
                      <a:pt x="601" y="181"/>
                      <a:pt x="606" y="176"/>
                      <a:pt x="612" y="176"/>
                    </a:cubicBezTo>
                    <a:close/>
                    <a:moveTo>
                      <a:pt x="603" y="214"/>
                    </a:moveTo>
                    <a:cubicBezTo>
                      <a:pt x="621" y="214"/>
                      <a:pt x="621" y="214"/>
                      <a:pt x="621" y="214"/>
                    </a:cubicBezTo>
                    <a:cubicBezTo>
                      <a:pt x="621" y="307"/>
                      <a:pt x="621" y="307"/>
                      <a:pt x="621" y="307"/>
                    </a:cubicBezTo>
                    <a:cubicBezTo>
                      <a:pt x="603" y="307"/>
                      <a:pt x="603" y="307"/>
                      <a:pt x="603" y="307"/>
                    </a:cubicBezTo>
                    <a:lnTo>
                      <a:pt x="603" y="214"/>
                    </a:lnTo>
                    <a:close/>
                    <a:moveTo>
                      <a:pt x="683" y="252"/>
                    </a:moveTo>
                    <a:cubicBezTo>
                      <a:pt x="696" y="257"/>
                      <a:pt x="711" y="262"/>
                      <a:pt x="711" y="280"/>
                    </a:cubicBezTo>
                    <a:cubicBezTo>
                      <a:pt x="711" y="299"/>
                      <a:pt x="696" y="309"/>
                      <a:pt x="675" y="309"/>
                    </a:cubicBezTo>
                    <a:cubicBezTo>
                      <a:pt x="663" y="309"/>
                      <a:pt x="651" y="306"/>
                      <a:pt x="644" y="300"/>
                    </a:cubicBezTo>
                    <a:cubicBezTo>
                      <a:pt x="644" y="283"/>
                      <a:pt x="644" y="283"/>
                      <a:pt x="644" y="283"/>
                    </a:cubicBezTo>
                    <a:cubicBezTo>
                      <a:pt x="645" y="283"/>
                      <a:pt x="645" y="283"/>
                      <a:pt x="645" y="283"/>
                    </a:cubicBezTo>
                    <a:cubicBezTo>
                      <a:pt x="653" y="291"/>
                      <a:pt x="664" y="294"/>
                      <a:pt x="675" y="294"/>
                    </a:cubicBezTo>
                    <a:cubicBezTo>
                      <a:pt x="685" y="294"/>
                      <a:pt x="694" y="290"/>
                      <a:pt x="694" y="282"/>
                    </a:cubicBezTo>
                    <a:cubicBezTo>
                      <a:pt x="694" y="274"/>
                      <a:pt x="687" y="272"/>
                      <a:pt x="672" y="267"/>
                    </a:cubicBezTo>
                    <a:cubicBezTo>
                      <a:pt x="659" y="263"/>
                      <a:pt x="644" y="258"/>
                      <a:pt x="644" y="240"/>
                    </a:cubicBezTo>
                    <a:cubicBezTo>
                      <a:pt x="644" y="223"/>
                      <a:pt x="659" y="212"/>
                      <a:pt x="678" y="212"/>
                    </a:cubicBezTo>
                    <a:cubicBezTo>
                      <a:pt x="689" y="212"/>
                      <a:pt x="699" y="214"/>
                      <a:pt x="706" y="220"/>
                    </a:cubicBezTo>
                    <a:cubicBezTo>
                      <a:pt x="706" y="236"/>
                      <a:pt x="706" y="236"/>
                      <a:pt x="706" y="236"/>
                    </a:cubicBezTo>
                    <a:cubicBezTo>
                      <a:pt x="706" y="236"/>
                      <a:pt x="706" y="236"/>
                      <a:pt x="706" y="236"/>
                    </a:cubicBezTo>
                    <a:cubicBezTo>
                      <a:pt x="698" y="230"/>
                      <a:pt x="689" y="227"/>
                      <a:pt x="678" y="227"/>
                    </a:cubicBezTo>
                    <a:cubicBezTo>
                      <a:pt x="667" y="227"/>
                      <a:pt x="661" y="232"/>
                      <a:pt x="661" y="238"/>
                    </a:cubicBezTo>
                    <a:cubicBezTo>
                      <a:pt x="661" y="246"/>
                      <a:pt x="668" y="248"/>
                      <a:pt x="683" y="252"/>
                    </a:cubicBezTo>
                    <a:close/>
                    <a:moveTo>
                      <a:pt x="772" y="309"/>
                    </a:moveTo>
                    <a:cubicBezTo>
                      <a:pt x="745" y="309"/>
                      <a:pt x="726" y="290"/>
                      <a:pt x="726" y="261"/>
                    </a:cubicBezTo>
                    <a:cubicBezTo>
                      <a:pt x="726" y="232"/>
                      <a:pt x="744" y="212"/>
                      <a:pt x="769" y="212"/>
                    </a:cubicBezTo>
                    <a:cubicBezTo>
                      <a:pt x="794" y="212"/>
                      <a:pt x="807" y="230"/>
                      <a:pt x="807" y="258"/>
                    </a:cubicBezTo>
                    <a:cubicBezTo>
                      <a:pt x="807" y="266"/>
                      <a:pt x="807" y="266"/>
                      <a:pt x="807" y="266"/>
                    </a:cubicBezTo>
                    <a:cubicBezTo>
                      <a:pt x="744" y="266"/>
                      <a:pt x="744" y="266"/>
                      <a:pt x="744" y="266"/>
                    </a:cubicBezTo>
                    <a:cubicBezTo>
                      <a:pt x="746" y="284"/>
                      <a:pt x="758" y="293"/>
                      <a:pt x="774" y="293"/>
                    </a:cubicBezTo>
                    <a:cubicBezTo>
                      <a:pt x="785" y="293"/>
                      <a:pt x="792" y="291"/>
                      <a:pt x="800" y="285"/>
                    </a:cubicBezTo>
                    <a:cubicBezTo>
                      <a:pt x="801" y="285"/>
                      <a:pt x="801" y="285"/>
                      <a:pt x="801" y="285"/>
                    </a:cubicBezTo>
                    <a:cubicBezTo>
                      <a:pt x="801" y="300"/>
                      <a:pt x="801" y="300"/>
                      <a:pt x="801" y="300"/>
                    </a:cubicBezTo>
                    <a:cubicBezTo>
                      <a:pt x="793" y="306"/>
                      <a:pt x="783" y="309"/>
                      <a:pt x="772" y="309"/>
                    </a:cubicBezTo>
                    <a:close/>
                    <a:moveTo>
                      <a:pt x="744" y="251"/>
                    </a:moveTo>
                    <a:cubicBezTo>
                      <a:pt x="791" y="251"/>
                      <a:pt x="791" y="251"/>
                      <a:pt x="791" y="251"/>
                    </a:cubicBezTo>
                    <a:cubicBezTo>
                      <a:pt x="790" y="237"/>
                      <a:pt x="783" y="227"/>
                      <a:pt x="769" y="227"/>
                    </a:cubicBezTo>
                    <a:cubicBezTo>
                      <a:pt x="756" y="227"/>
                      <a:pt x="747" y="237"/>
                      <a:pt x="744" y="251"/>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a:p>
            </p:txBody>
          </p:sp>
        </p:grpSp>
        <p:grpSp>
          <p:nvGrpSpPr>
            <p:cNvPr id="14" name="Group 13"/>
            <p:cNvGrpSpPr/>
            <p:nvPr userDrawn="1"/>
          </p:nvGrpSpPr>
          <p:grpSpPr>
            <a:xfrm>
              <a:off x="457200" y="705496"/>
              <a:ext cx="2409383" cy="512187"/>
              <a:chOff x="4102100" y="3005137"/>
              <a:chExt cx="3987800" cy="847726"/>
            </a:xfrm>
          </p:grpSpPr>
          <p:sp>
            <p:nvSpPr>
              <p:cNvPr id="15" name="Freeform 5"/>
              <p:cNvSpPr>
                <a:spLocks/>
              </p:cNvSpPr>
              <p:nvPr/>
            </p:nvSpPr>
            <p:spPr bwMode="auto">
              <a:xfrm>
                <a:off x="5208588" y="3176587"/>
                <a:ext cx="552450" cy="508000"/>
              </a:xfrm>
              <a:custGeom>
                <a:avLst/>
                <a:gdLst>
                  <a:gd name="T0" fmla="*/ 190 w 348"/>
                  <a:gd name="T1" fmla="*/ 201 h 320"/>
                  <a:gd name="T2" fmla="*/ 174 w 348"/>
                  <a:gd name="T3" fmla="*/ 243 h 320"/>
                  <a:gd name="T4" fmla="*/ 174 w 348"/>
                  <a:gd name="T5" fmla="*/ 243 h 320"/>
                  <a:gd name="T6" fmla="*/ 174 w 348"/>
                  <a:gd name="T7" fmla="*/ 243 h 320"/>
                  <a:gd name="T8" fmla="*/ 168 w 348"/>
                  <a:gd name="T9" fmla="*/ 225 h 320"/>
                  <a:gd name="T10" fmla="*/ 160 w 348"/>
                  <a:gd name="T11" fmla="*/ 201 h 320"/>
                  <a:gd name="T12" fmla="*/ 78 w 348"/>
                  <a:gd name="T13" fmla="*/ 0 h 320"/>
                  <a:gd name="T14" fmla="*/ 0 w 348"/>
                  <a:gd name="T15" fmla="*/ 0 h 320"/>
                  <a:gd name="T16" fmla="*/ 0 w 348"/>
                  <a:gd name="T17" fmla="*/ 320 h 320"/>
                  <a:gd name="T18" fmla="*/ 52 w 348"/>
                  <a:gd name="T19" fmla="*/ 320 h 320"/>
                  <a:gd name="T20" fmla="*/ 52 w 348"/>
                  <a:gd name="T21" fmla="*/ 123 h 320"/>
                  <a:gd name="T22" fmla="*/ 52 w 348"/>
                  <a:gd name="T23" fmla="*/ 123 h 320"/>
                  <a:gd name="T24" fmla="*/ 52 w 348"/>
                  <a:gd name="T25" fmla="*/ 79 h 320"/>
                  <a:gd name="T26" fmla="*/ 52 w 348"/>
                  <a:gd name="T27" fmla="*/ 79 h 320"/>
                  <a:gd name="T28" fmla="*/ 50 w 348"/>
                  <a:gd name="T29" fmla="*/ 57 h 320"/>
                  <a:gd name="T30" fmla="*/ 50 w 348"/>
                  <a:gd name="T31" fmla="*/ 57 h 320"/>
                  <a:gd name="T32" fmla="*/ 50 w 348"/>
                  <a:gd name="T33" fmla="*/ 57 h 320"/>
                  <a:gd name="T34" fmla="*/ 58 w 348"/>
                  <a:gd name="T35" fmla="*/ 85 h 320"/>
                  <a:gd name="T36" fmla="*/ 154 w 348"/>
                  <a:gd name="T37" fmla="*/ 320 h 320"/>
                  <a:gd name="T38" fmla="*/ 192 w 348"/>
                  <a:gd name="T39" fmla="*/ 320 h 320"/>
                  <a:gd name="T40" fmla="*/ 288 w 348"/>
                  <a:gd name="T41" fmla="*/ 83 h 320"/>
                  <a:gd name="T42" fmla="*/ 288 w 348"/>
                  <a:gd name="T43" fmla="*/ 83 h 320"/>
                  <a:gd name="T44" fmla="*/ 294 w 348"/>
                  <a:gd name="T45" fmla="*/ 57 h 320"/>
                  <a:gd name="T46" fmla="*/ 296 w 348"/>
                  <a:gd name="T47" fmla="*/ 57 h 320"/>
                  <a:gd name="T48" fmla="*/ 296 w 348"/>
                  <a:gd name="T49" fmla="*/ 57 h 320"/>
                  <a:gd name="T50" fmla="*/ 292 w 348"/>
                  <a:gd name="T51" fmla="*/ 115 h 320"/>
                  <a:gd name="T52" fmla="*/ 292 w 348"/>
                  <a:gd name="T53" fmla="*/ 320 h 320"/>
                  <a:gd name="T54" fmla="*/ 348 w 348"/>
                  <a:gd name="T55" fmla="*/ 320 h 320"/>
                  <a:gd name="T56" fmla="*/ 348 w 348"/>
                  <a:gd name="T57" fmla="*/ 0 h 320"/>
                  <a:gd name="T58" fmla="*/ 272 w 348"/>
                  <a:gd name="T59" fmla="*/ 0 h 320"/>
                  <a:gd name="T60" fmla="*/ 190 w 348"/>
                  <a:gd name="T61" fmla="*/ 20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8" h="320">
                    <a:moveTo>
                      <a:pt x="190" y="201"/>
                    </a:moveTo>
                    <a:lnTo>
                      <a:pt x="174" y="243"/>
                    </a:lnTo>
                    <a:lnTo>
                      <a:pt x="174" y="243"/>
                    </a:lnTo>
                    <a:lnTo>
                      <a:pt x="174" y="243"/>
                    </a:lnTo>
                    <a:lnTo>
                      <a:pt x="168" y="225"/>
                    </a:lnTo>
                    <a:lnTo>
                      <a:pt x="160" y="201"/>
                    </a:lnTo>
                    <a:lnTo>
                      <a:pt x="78" y="0"/>
                    </a:lnTo>
                    <a:lnTo>
                      <a:pt x="0" y="0"/>
                    </a:lnTo>
                    <a:lnTo>
                      <a:pt x="0" y="320"/>
                    </a:lnTo>
                    <a:lnTo>
                      <a:pt x="52" y="320"/>
                    </a:lnTo>
                    <a:lnTo>
                      <a:pt x="52" y="123"/>
                    </a:lnTo>
                    <a:lnTo>
                      <a:pt x="52" y="123"/>
                    </a:lnTo>
                    <a:lnTo>
                      <a:pt x="52" y="79"/>
                    </a:lnTo>
                    <a:lnTo>
                      <a:pt x="52" y="79"/>
                    </a:lnTo>
                    <a:lnTo>
                      <a:pt x="50" y="57"/>
                    </a:lnTo>
                    <a:lnTo>
                      <a:pt x="50" y="57"/>
                    </a:lnTo>
                    <a:lnTo>
                      <a:pt x="50" y="57"/>
                    </a:lnTo>
                    <a:lnTo>
                      <a:pt x="58" y="85"/>
                    </a:lnTo>
                    <a:lnTo>
                      <a:pt x="154" y="320"/>
                    </a:lnTo>
                    <a:lnTo>
                      <a:pt x="192" y="320"/>
                    </a:lnTo>
                    <a:lnTo>
                      <a:pt x="288" y="83"/>
                    </a:lnTo>
                    <a:lnTo>
                      <a:pt x="288" y="83"/>
                    </a:lnTo>
                    <a:lnTo>
                      <a:pt x="294" y="57"/>
                    </a:lnTo>
                    <a:lnTo>
                      <a:pt x="296" y="57"/>
                    </a:lnTo>
                    <a:lnTo>
                      <a:pt x="296" y="57"/>
                    </a:lnTo>
                    <a:lnTo>
                      <a:pt x="292" y="115"/>
                    </a:lnTo>
                    <a:lnTo>
                      <a:pt x="292" y="320"/>
                    </a:lnTo>
                    <a:lnTo>
                      <a:pt x="348" y="320"/>
                    </a:lnTo>
                    <a:lnTo>
                      <a:pt x="348" y="0"/>
                    </a:lnTo>
                    <a:lnTo>
                      <a:pt x="272" y="0"/>
                    </a:lnTo>
                    <a:lnTo>
                      <a:pt x="190" y="20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6"/>
              <p:cNvSpPr>
                <a:spLocks noChangeArrowheads="1"/>
              </p:cNvSpPr>
              <p:nvPr/>
            </p:nvSpPr>
            <p:spPr bwMode="auto">
              <a:xfrm>
                <a:off x="5843588" y="3317875"/>
                <a:ext cx="85725" cy="3667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7"/>
              <p:cNvSpPr>
                <a:spLocks/>
              </p:cNvSpPr>
              <p:nvPr/>
            </p:nvSpPr>
            <p:spPr bwMode="auto">
              <a:xfrm>
                <a:off x="5837238" y="3163887"/>
                <a:ext cx="104775" cy="100013"/>
              </a:xfrm>
              <a:custGeom>
                <a:avLst/>
                <a:gdLst>
                  <a:gd name="T0" fmla="*/ 32 w 66"/>
                  <a:gd name="T1" fmla="*/ 0 h 63"/>
                  <a:gd name="T2" fmla="*/ 32 w 66"/>
                  <a:gd name="T3" fmla="*/ 0 h 63"/>
                  <a:gd name="T4" fmla="*/ 26 w 66"/>
                  <a:gd name="T5" fmla="*/ 2 h 63"/>
                  <a:gd name="T6" fmla="*/ 20 w 66"/>
                  <a:gd name="T7" fmla="*/ 2 h 63"/>
                  <a:gd name="T8" fmla="*/ 14 w 66"/>
                  <a:gd name="T9" fmla="*/ 6 h 63"/>
                  <a:gd name="T10" fmla="*/ 8 w 66"/>
                  <a:gd name="T11" fmla="*/ 10 h 63"/>
                  <a:gd name="T12" fmla="*/ 8 w 66"/>
                  <a:gd name="T13" fmla="*/ 10 h 63"/>
                  <a:gd name="T14" fmla="*/ 4 w 66"/>
                  <a:gd name="T15" fmla="*/ 14 h 63"/>
                  <a:gd name="T16" fmla="*/ 2 w 66"/>
                  <a:gd name="T17" fmla="*/ 20 h 63"/>
                  <a:gd name="T18" fmla="*/ 0 w 66"/>
                  <a:gd name="T19" fmla="*/ 26 h 63"/>
                  <a:gd name="T20" fmla="*/ 0 w 66"/>
                  <a:gd name="T21" fmla="*/ 32 h 63"/>
                  <a:gd name="T22" fmla="*/ 0 w 66"/>
                  <a:gd name="T23" fmla="*/ 32 h 63"/>
                  <a:gd name="T24" fmla="*/ 0 w 66"/>
                  <a:gd name="T25" fmla="*/ 37 h 63"/>
                  <a:gd name="T26" fmla="*/ 2 w 66"/>
                  <a:gd name="T27" fmla="*/ 43 h 63"/>
                  <a:gd name="T28" fmla="*/ 4 w 66"/>
                  <a:gd name="T29" fmla="*/ 49 h 63"/>
                  <a:gd name="T30" fmla="*/ 8 w 66"/>
                  <a:gd name="T31" fmla="*/ 53 h 63"/>
                  <a:gd name="T32" fmla="*/ 8 w 66"/>
                  <a:gd name="T33" fmla="*/ 53 h 63"/>
                  <a:gd name="T34" fmla="*/ 14 w 66"/>
                  <a:gd name="T35" fmla="*/ 57 h 63"/>
                  <a:gd name="T36" fmla="*/ 20 w 66"/>
                  <a:gd name="T37" fmla="*/ 61 h 63"/>
                  <a:gd name="T38" fmla="*/ 32 w 66"/>
                  <a:gd name="T39" fmla="*/ 63 h 63"/>
                  <a:gd name="T40" fmla="*/ 32 w 66"/>
                  <a:gd name="T41" fmla="*/ 63 h 63"/>
                  <a:gd name="T42" fmla="*/ 44 w 66"/>
                  <a:gd name="T43" fmla="*/ 61 h 63"/>
                  <a:gd name="T44" fmla="*/ 50 w 66"/>
                  <a:gd name="T45" fmla="*/ 57 h 63"/>
                  <a:gd name="T46" fmla="*/ 56 w 66"/>
                  <a:gd name="T47" fmla="*/ 53 h 63"/>
                  <a:gd name="T48" fmla="*/ 56 w 66"/>
                  <a:gd name="T49" fmla="*/ 53 h 63"/>
                  <a:gd name="T50" fmla="*/ 60 w 66"/>
                  <a:gd name="T51" fmla="*/ 49 h 63"/>
                  <a:gd name="T52" fmla="*/ 62 w 66"/>
                  <a:gd name="T53" fmla="*/ 43 h 63"/>
                  <a:gd name="T54" fmla="*/ 64 w 66"/>
                  <a:gd name="T55" fmla="*/ 37 h 63"/>
                  <a:gd name="T56" fmla="*/ 66 w 66"/>
                  <a:gd name="T57" fmla="*/ 32 h 63"/>
                  <a:gd name="T58" fmla="*/ 66 w 66"/>
                  <a:gd name="T59" fmla="*/ 32 h 63"/>
                  <a:gd name="T60" fmla="*/ 64 w 66"/>
                  <a:gd name="T61" fmla="*/ 26 h 63"/>
                  <a:gd name="T62" fmla="*/ 62 w 66"/>
                  <a:gd name="T63" fmla="*/ 20 h 63"/>
                  <a:gd name="T64" fmla="*/ 60 w 66"/>
                  <a:gd name="T65" fmla="*/ 14 h 63"/>
                  <a:gd name="T66" fmla="*/ 56 w 66"/>
                  <a:gd name="T67" fmla="*/ 10 h 63"/>
                  <a:gd name="T68" fmla="*/ 56 w 66"/>
                  <a:gd name="T69" fmla="*/ 10 h 63"/>
                  <a:gd name="T70" fmla="*/ 50 w 66"/>
                  <a:gd name="T71" fmla="*/ 6 h 63"/>
                  <a:gd name="T72" fmla="*/ 44 w 66"/>
                  <a:gd name="T73" fmla="*/ 2 h 63"/>
                  <a:gd name="T74" fmla="*/ 38 w 66"/>
                  <a:gd name="T75" fmla="*/ 2 h 63"/>
                  <a:gd name="T76" fmla="*/ 32 w 66"/>
                  <a:gd name="T7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6" h="63">
                    <a:moveTo>
                      <a:pt x="32" y="0"/>
                    </a:moveTo>
                    <a:lnTo>
                      <a:pt x="32" y="0"/>
                    </a:lnTo>
                    <a:lnTo>
                      <a:pt x="26" y="2"/>
                    </a:lnTo>
                    <a:lnTo>
                      <a:pt x="20" y="2"/>
                    </a:lnTo>
                    <a:lnTo>
                      <a:pt x="14" y="6"/>
                    </a:lnTo>
                    <a:lnTo>
                      <a:pt x="8" y="10"/>
                    </a:lnTo>
                    <a:lnTo>
                      <a:pt x="8" y="10"/>
                    </a:lnTo>
                    <a:lnTo>
                      <a:pt x="4" y="14"/>
                    </a:lnTo>
                    <a:lnTo>
                      <a:pt x="2" y="20"/>
                    </a:lnTo>
                    <a:lnTo>
                      <a:pt x="0" y="26"/>
                    </a:lnTo>
                    <a:lnTo>
                      <a:pt x="0" y="32"/>
                    </a:lnTo>
                    <a:lnTo>
                      <a:pt x="0" y="32"/>
                    </a:lnTo>
                    <a:lnTo>
                      <a:pt x="0" y="37"/>
                    </a:lnTo>
                    <a:lnTo>
                      <a:pt x="2" y="43"/>
                    </a:lnTo>
                    <a:lnTo>
                      <a:pt x="4" y="49"/>
                    </a:lnTo>
                    <a:lnTo>
                      <a:pt x="8" y="53"/>
                    </a:lnTo>
                    <a:lnTo>
                      <a:pt x="8" y="53"/>
                    </a:lnTo>
                    <a:lnTo>
                      <a:pt x="14" y="57"/>
                    </a:lnTo>
                    <a:lnTo>
                      <a:pt x="20" y="61"/>
                    </a:lnTo>
                    <a:lnTo>
                      <a:pt x="32" y="63"/>
                    </a:lnTo>
                    <a:lnTo>
                      <a:pt x="32" y="63"/>
                    </a:lnTo>
                    <a:lnTo>
                      <a:pt x="44" y="61"/>
                    </a:lnTo>
                    <a:lnTo>
                      <a:pt x="50" y="57"/>
                    </a:lnTo>
                    <a:lnTo>
                      <a:pt x="56" y="53"/>
                    </a:lnTo>
                    <a:lnTo>
                      <a:pt x="56" y="53"/>
                    </a:lnTo>
                    <a:lnTo>
                      <a:pt x="60" y="49"/>
                    </a:lnTo>
                    <a:lnTo>
                      <a:pt x="62" y="43"/>
                    </a:lnTo>
                    <a:lnTo>
                      <a:pt x="64" y="37"/>
                    </a:lnTo>
                    <a:lnTo>
                      <a:pt x="66" y="32"/>
                    </a:lnTo>
                    <a:lnTo>
                      <a:pt x="66" y="32"/>
                    </a:lnTo>
                    <a:lnTo>
                      <a:pt x="64" y="26"/>
                    </a:lnTo>
                    <a:lnTo>
                      <a:pt x="62" y="20"/>
                    </a:lnTo>
                    <a:lnTo>
                      <a:pt x="60" y="14"/>
                    </a:lnTo>
                    <a:lnTo>
                      <a:pt x="56" y="10"/>
                    </a:lnTo>
                    <a:lnTo>
                      <a:pt x="56" y="10"/>
                    </a:lnTo>
                    <a:lnTo>
                      <a:pt x="50" y="6"/>
                    </a:lnTo>
                    <a:lnTo>
                      <a:pt x="44" y="2"/>
                    </a:lnTo>
                    <a:lnTo>
                      <a:pt x="38" y="2"/>
                    </a:lnTo>
                    <a:lnTo>
                      <a:pt x="32"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8"/>
              <p:cNvSpPr>
                <a:spLocks/>
              </p:cNvSpPr>
              <p:nvPr/>
            </p:nvSpPr>
            <p:spPr bwMode="auto">
              <a:xfrm>
                <a:off x="5837238" y="3163887"/>
                <a:ext cx="104775" cy="100013"/>
              </a:xfrm>
              <a:custGeom>
                <a:avLst/>
                <a:gdLst>
                  <a:gd name="T0" fmla="*/ 32 w 66"/>
                  <a:gd name="T1" fmla="*/ 0 h 63"/>
                  <a:gd name="T2" fmla="*/ 32 w 66"/>
                  <a:gd name="T3" fmla="*/ 0 h 63"/>
                  <a:gd name="T4" fmla="*/ 26 w 66"/>
                  <a:gd name="T5" fmla="*/ 2 h 63"/>
                  <a:gd name="T6" fmla="*/ 20 w 66"/>
                  <a:gd name="T7" fmla="*/ 2 h 63"/>
                  <a:gd name="T8" fmla="*/ 14 w 66"/>
                  <a:gd name="T9" fmla="*/ 6 h 63"/>
                  <a:gd name="T10" fmla="*/ 8 w 66"/>
                  <a:gd name="T11" fmla="*/ 10 h 63"/>
                  <a:gd name="T12" fmla="*/ 8 w 66"/>
                  <a:gd name="T13" fmla="*/ 10 h 63"/>
                  <a:gd name="T14" fmla="*/ 4 w 66"/>
                  <a:gd name="T15" fmla="*/ 14 h 63"/>
                  <a:gd name="T16" fmla="*/ 2 w 66"/>
                  <a:gd name="T17" fmla="*/ 20 h 63"/>
                  <a:gd name="T18" fmla="*/ 0 w 66"/>
                  <a:gd name="T19" fmla="*/ 26 h 63"/>
                  <a:gd name="T20" fmla="*/ 0 w 66"/>
                  <a:gd name="T21" fmla="*/ 32 h 63"/>
                  <a:gd name="T22" fmla="*/ 0 w 66"/>
                  <a:gd name="T23" fmla="*/ 32 h 63"/>
                  <a:gd name="T24" fmla="*/ 0 w 66"/>
                  <a:gd name="T25" fmla="*/ 37 h 63"/>
                  <a:gd name="T26" fmla="*/ 2 w 66"/>
                  <a:gd name="T27" fmla="*/ 43 h 63"/>
                  <a:gd name="T28" fmla="*/ 4 w 66"/>
                  <a:gd name="T29" fmla="*/ 49 h 63"/>
                  <a:gd name="T30" fmla="*/ 8 w 66"/>
                  <a:gd name="T31" fmla="*/ 53 h 63"/>
                  <a:gd name="T32" fmla="*/ 8 w 66"/>
                  <a:gd name="T33" fmla="*/ 53 h 63"/>
                  <a:gd name="T34" fmla="*/ 14 w 66"/>
                  <a:gd name="T35" fmla="*/ 57 h 63"/>
                  <a:gd name="T36" fmla="*/ 20 w 66"/>
                  <a:gd name="T37" fmla="*/ 61 h 63"/>
                  <a:gd name="T38" fmla="*/ 32 w 66"/>
                  <a:gd name="T39" fmla="*/ 63 h 63"/>
                  <a:gd name="T40" fmla="*/ 32 w 66"/>
                  <a:gd name="T41" fmla="*/ 63 h 63"/>
                  <a:gd name="T42" fmla="*/ 44 w 66"/>
                  <a:gd name="T43" fmla="*/ 61 h 63"/>
                  <a:gd name="T44" fmla="*/ 50 w 66"/>
                  <a:gd name="T45" fmla="*/ 57 h 63"/>
                  <a:gd name="T46" fmla="*/ 56 w 66"/>
                  <a:gd name="T47" fmla="*/ 53 h 63"/>
                  <a:gd name="T48" fmla="*/ 56 w 66"/>
                  <a:gd name="T49" fmla="*/ 53 h 63"/>
                  <a:gd name="T50" fmla="*/ 60 w 66"/>
                  <a:gd name="T51" fmla="*/ 49 h 63"/>
                  <a:gd name="T52" fmla="*/ 62 w 66"/>
                  <a:gd name="T53" fmla="*/ 43 h 63"/>
                  <a:gd name="T54" fmla="*/ 64 w 66"/>
                  <a:gd name="T55" fmla="*/ 37 h 63"/>
                  <a:gd name="T56" fmla="*/ 66 w 66"/>
                  <a:gd name="T57" fmla="*/ 32 h 63"/>
                  <a:gd name="T58" fmla="*/ 66 w 66"/>
                  <a:gd name="T59" fmla="*/ 32 h 63"/>
                  <a:gd name="T60" fmla="*/ 64 w 66"/>
                  <a:gd name="T61" fmla="*/ 26 h 63"/>
                  <a:gd name="T62" fmla="*/ 62 w 66"/>
                  <a:gd name="T63" fmla="*/ 20 h 63"/>
                  <a:gd name="T64" fmla="*/ 60 w 66"/>
                  <a:gd name="T65" fmla="*/ 14 h 63"/>
                  <a:gd name="T66" fmla="*/ 56 w 66"/>
                  <a:gd name="T67" fmla="*/ 10 h 63"/>
                  <a:gd name="T68" fmla="*/ 56 w 66"/>
                  <a:gd name="T69" fmla="*/ 10 h 63"/>
                  <a:gd name="T70" fmla="*/ 50 w 66"/>
                  <a:gd name="T71" fmla="*/ 6 h 63"/>
                  <a:gd name="T72" fmla="*/ 44 w 66"/>
                  <a:gd name="T73" fmla="*/ 2 h 63"/>
                  <a:gd name="T74" fmla="*/ 38 w 66"/>
                  <a:gd name="T75" fmla="*/ 2 h 63"/>
                  <a:gd name="T76" fmla="*/ 32 w 66"/>
                  <a:gd name="T7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6" h="63">
                    <a:moveTo>
                      <a:pt x="32" y="0"/>
                    </a:moveTo>
                    <a:lnTo>
                      <a:pt x="32" y="0"/>
                    </a:lnTo>
                    <a:lnTo>
                      <a:pt x="26" y="2"/>
                    </a:lnTo>
                    <a:lnTo>
                      <a:pt x="20" y="2"/>
                    </a:lnTo>
                    <a:lnTo>
                      <a:pt x="14" y="6"/>
                    </a:lnTo>
                    <a:lnTo>
                      <a:pt x="8" y="10"/>
                    </a:lnTo>
                    <a:lnTo>
                      <a:pt x="8" y="10"/>
                    </a:lnTo>
                    <a:lnTo>
                      <a:pt x="4" y="14"/>
                    </a:lnTo>
                    <a:lnTo>
                      <a:pt x="2" y="20"/>
                    </a:lnTo>
                    <a:lnTo>
                      <a:pt x="0" y="26"/>
                    </a:lnTo>
                    <a:lnTo>
                      <a:pt x="0" y="32"/>
                    </a:lnTo>
                    <a:lnTo>
                      <a:pt x="0" y="32"/>
                    </a:lnTo>
                    <a:lnTo>
                      <a:pt x="0" y="37"/>
                    </a:lnTo>
                    <a:lnTo>
                      <a:pt x="2" y="43"/>
                    </a:lnTo>
                    <a:lnTo>
                      <a:pt x="4" y="49"/>
                    </a:lnTo>
                    <a:lnTo>
                      <a:pt x="8" y="53"/>
                    </a:lnTo>
                    <a:lnTo>
                      <a:pt x="8" y="53"/>
                    </a:lnTo>
                    <a:lnTo>
                      <a:pt x="14" y="57"/>
                    </a:lnTo>
                    <a:lnTo>
                      <a:pt x="20" y="61"/>
                    </a:lnTo>
                    <a:lnTo>
                      <a:pt x="32" y="63"/>
                    </a:lnTo>
                    <a:lnTo>
                      <a:pt x="32" y="63"/>
                    </a:lnTo>
                    <a:lnTo>
                      <a:pt x="44" y="61"/>
                    </a:lnTo>
                    <a:lnTo>
                      <a:pt x="50" y="57"/>
                    </a:lnTo>
                    <a:lnTo>
                      <a:pt x="56" y="53"/>
                    </a:lnTo>
                    <a:lnTo>
                      <a:pt x="56" y="53"/>
                    </a:lnTo>
                    <a:lnTo>
                      <a:pt x="60" y="49"/>
                    </a:lnTo>
                    <a:lnTo>
                      <a:pt x="62" y="43"/>
                    </a:lnTo>
                    <a:lnTo>
                      <a:pt x="64" y="37"/>
                    </a:lnTo>
                    <a:lnTo>
                      <a:pt x="66" y="32"/>
                    </a:lnTo>
                    <a:lnTo>
                      <a:pt x="66" y="32"/>
                    </a:lnTo>
                    <a:lnTo>
                      <a:pt x="64" y="26"/>
                    </a:lnTo>
                    <a:lnTo>
                      <a:pt x="62" y="20"/>
                    </a:lnTo>
                    <a:lnTo>
                      <a:pt x="60" y="14"/>
                    </a:lnTo>
                    <a:lnTo>
                      <a:pt x="56" y="10"/>
                    </a:lnTo>
                    <a:lnTo>
                      <a:pt x="56" y="10"/>
                    </a:lnTo>
                    <a:lnTo>
                      <a:pt x="50" y="6"/>
                    </a:lnTo>
                    <a:lnTo>
                      <a:pt x="44" y="2"/>
                    </a:lnTo>
                    <a:lnTo>
                      <a:pt x="38" y="2"/>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9"/>
              <p:cNvSpPr>
                <a:spLocks/>
              </p:cNvSpPr>
              <p:nvPr/>
            </p:nvSpPr>
            <p:spPr bwMode="auto">
              <a:xfrm>
                <a:off x="5989638" y="3311525"/>
                <a:ext cx="285750" cy="379413"/>
              </a:xfrm>
              <a:custGeom>
                <a:avLst/>
                <a:gdLst>
                  <a:gd name="T0" fmla="*/ 154 w 180"/>
                  <a:gd name="T1" fmla="*/ 2 h 239"/>
                  <a:gd name="T2" fmla="*/ 124 w 180"/>
                  <a:gd name="T3" fmla="*/ 0 h 239"/>
                  <a:gd name="T4" fmla="*/ 106 w 180"/>
                  <a:gd name="T5" fmla="*/ 0 h 239"/>
                  <a:gd name="T6" fmla="*/ 74 w 180"/>
                  <a:gd name="T7" fmla="*/ 8 h 239"/>
                  <a:gd name="T8" fmla="*/ 58 w 180"/>
                  <a:gd name="T9" fmla="*/ 14 h 239"/>
                  <a:gd name="T10" fmla="*/ 34 w 180"/>
                  <a:gd name="T11" fmla="*/ 34 h 239"/>
                  <a:gd name="T12" fmla="*/ 14 w 180"/>
                  <a:gd name="T13" fmla="*/ 60 h 239"/>
                  <a:gd name="T14" fmla="*/ 8 w 180"/>
                  <a:gd name="T15" fmla="*/ 74 h 239"/>
                  <a:gd name="T16" fmla="*/ 0 w 180"/>
                  <a:gd name="T17" fmla="*/ 108 h 239"/>
                  <a:gd name="T18" fmla="*/ 0 w 180"/>
                  <a:gd name="T19" fmla="*/ 126 h 239"/>
                  <a:gd name="T20" fmla="*/ 4 w 180"/>
                  <a:gd name="T21" fmla="*/ 158 h 239"/>
                  <a:gd name="T22" fmla="*/ 14 w 180"/>
                  <a:gd name="T23" fmla="*/ 186 h 239"/>
                  <a:gd name="T24" fmla="*/ 22 w 180"/>
                  <a:gd name="T25" fmla="*/ 198 h 239"/>
                  <a:gd name="T26" fmla="*/ 42 w 180"/>
                  <a:gd name="T27" fmla="*/ 217 h 239"/>
                  <a:gd name="T28" fmla="*/ 54 w 180"/>
                  <a:gd name="T29" fmla="*/ 225 h 239"/>
                  <a:gd name="T30" fmla="*/ 82 w 180"/>
                  <a:gd name="T31" fmla="*/ 237 h 239"/>
                  <a:gd name="T32" fmla="*/ 114 w 180"/>
                  <a:gd name="T33" fmla="*/ 239 h 239"/>
                  <a:gd name="T34" fmla="*/ 132 w 180"/>
                  <a:gd name="T35" fmla="*/ 239 h 239"/>
                  <a:gd name="T36" fmla="*/ 166 w 180"/>
                  <a:gd name="T37" fmla="*/ 231 h 239"/>
                  <a:gd name="T38" fmla="*/ 180 w 180"/>
                  <a:gd name="T39" fmla="*/ 223 h 239"/>
                  <a:gd name="T40" fmla="*/ 178 w 180"/>
                  <a:gd name="T41" fmla="*/ 176 h 239"/>
                  <a:gd name="T42" fmla="*/ 166 w 180"/>
                  <a:gd name="T43" fmla="*/ 184 h 239"/>
                  <a:gd name="T44" fmla="*/ 152 w 180"/>
                  <a:gd name="T45" fmla="*/ 190 h 239"/>
                  <a:gd name="T46" fmla="*/ 126 w 180"/>
                  <a:gd name="T47" fmla="*/ 196 h 239"/>
                  <a:gd name="T48" fmla="*/ 110 w 180"/>
                  <a:gd name="T49" fmla="*/ 194 h 239"/>
                  <a:gd name="T50" fmla="*/ 86 w 180"/>
                  <a:gd name="T51" fmla="*/ 184 h 239"/>
                  <a:gd name="T52" fmla="*/ 74 w 180"/>
                  <a:gd name="T53" fmla="*/ 176 h 239"/>
                  <a:gd name="T54" fmla="*/ 60 w 180"/>
                  <a:gd name="T55" fmla="*/ 152 h 239"/>
                  <a:gd name="T56" fmla="*/ 56 w 180"/>
                  <a:gd name="T57" fmla="*/ 122 h 239"/>
                  <a:gd name="T58" fmla="*/ 58 w 180"/>
                  <a:gd name="T59" fmla="*/ 104 h 239"/>
                  <a:gd name="T60" fmla="*/ 68 w 180"/>
                  <a:gd name="T61" fmla="*/ 76 h 239"/>
                  <a:gd name="T62" fmla="*/ 76 w 180"/>
                  <a:gd name="T63" fmla="*/ 64 h 239"/>
                  <a:gd name="T64" fmla="*/ 98 w 180"/>
                  <a:gd name="T65" fmla="*/ 50 h 239"/>
                  <a:gd name="T66" fmla="*/ 126 w 180"/>
                  <a:gd name="T67" fmla="*/ 44 h 239"/>
                  <a:gd name="T68" fmla="*/ 140 w 180"/>
                  <a:gd name="T69" fmla="*/ 46 h 239"/>
                  <a:gd name="T70" fmla="*/ 166 w 180"/>
                  <a:gd name="T71" fmla="*/ 54 h 239"/>
                  <a:gd name="T72" fmla="*/ 180 w 180"/>
                  <a:gd name="T73" fmla="*/ 64 h 239"/>
                  <a:gd name="T74" fmla="*/ 180 w 180"/>
                  <a:gd name="T75" fmla="*/ 10 h 239"/>
                  <a:gd name="T76" fmla="*/ 168 w 180"/>
                  <a:gd name="T77" fmla="*/ 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39">
                    <a:moveTo>
                      <a:pt x="154" y="2"/>
                    </a:moveTo>
                    <a:lnTo>
                      <a:pt x="154" y="2"/>
                    </a:lnTo>
                    <a:lnTo>
                      <a:pt x="140" y="0"/>
                    </a:lnTo>
                    <a:lnTo>
                      <a:pt x="124" y="0"/>
                    </a:lnTo>
                    <a:lnTo>
                      <a:pt x="124" y="0"/>
                    </a:lnTo>
                    <a:lnTo>
                      <a:pt x="106" y="0"/>
                    </a:lnTo>
                    <a:lnTo>
                      <a:pt x="90" y="4"/>
                    </a:lnTo>
                    <a:lnTo>
                      <a:pt x="74" y="8"/>
                    </a:lnTo>
                    <a:lnTo>
                      <a:pt x="58" y="14"/>
                    </a:lnTo>
                    <a:lnTo>
                      <a:pt x="58" y="14"/>
                    </a:lnTo>
                    <a:lnTo>
                      <a:pt x="44" y="24"/>
                    </a:lnTo>
                    <a:lnTo>
                      <a:pt x="34" y="34"/>
                    </a:lnTo>
                    <a:lnTo>
                      <a:pt x="24" y="46"/>
                    </a:lnTo>
                    <a:lnTo>
                      <a:pt x="14" y="60"/>
                    </a:lnTo>
                    <a:lnTo>
                      <a:pt x="14" y="60"/>
                    </a:lnTo>
                    <a:lnTo>
                      <a:pt x="8" y="74"/>
                    </a:lnTo>
                    <a:lnTo>
                      <a:pt x="4" y="90"/>
                    </a:lnTo>
                    <a:lnTo>
                      <a:pt x="0" y="108"/>
                    </a:lnTo>
                    <a:lnTo>
                      <a:pt x="0" y="126"/>
                    </a:lnTo>
                    <a:lnTo>
                      <a:pt x="0" y="126"/>
                    </a:lnTo>
                    <a:lnTo>
                      <a:pt x="0" y="142"/>
                    </a:lnTo>
                    <a:lnTo>
                      <a:pt x="4" y="158"/>
                    </a:lnTo>
                    <a:lnTo>
                      <a:pt x="8" y="172"/>
                    </a:lnTo>
                    <a:lnTo>
                      <a:pt x="14" y="186"/>
                    </a:lnTo>
                    <a:lnTo>
                      <a:pt x="14" y="186"/>
                    </a:lnTo>
                    <a:lnTo>
                      <a:pt x="22" y="198"/>
                    </a:lnTo>
                    <a:lnTo>
                      <a:pt x="32" y="208"/>
                    </a:lnTo>
                    <a:lnTo>
                      <a:pt x="42" y="217"/>
                    </a:lnTo>
                    <a:lnTo>
                      <a:pt x="54" y="225"/>
                    </a:lnTo>
                    <a:lnTo>
                      <a:pt x="54" y="225"/>
                    </a:lnTo>
                    <a:lnTo>
                      <a:pt x="68" y="231"/>
                    </a:lnTo>
                    <a:lnTo>
                      <a:pt x="82" y="237"/>
                    </a:lnTo>
                    <a:lnTo>
                      <a:pt x="98" y="239"/>
                    </a:lnTo>
                    <a:lnTo>
                      <a:pt x="114" y="239"/>
                    </a:lnTo>
                    <a:lnTo>
                      <a:pt x="114" y="239"/>
                    </a:lnTo>
                    <a:lnTo>
                      <a:pt x="132" y="239"/>
                    </a:lnTo>
                    <a:lnTo>
                      <a:pt x="150" y="235"/>
                    </a:lnTo>
                    <a:lnTo>
                      <a:pt x="166" y="231"/>
                    </a:lnTo>
                    <a:lnTo>
                      <a:pt x="180" y="225"/>
                    </a:lnTo>
                    <a:lnTo>
                      <a:pt x="180" y="223"/>
                    </a:lnTo>
                    <a:lnTo>
                      <a:pt x="180" y="176"/>
                    </a:lnTo>
                    <a:lnTo>
                      <a:pt x="178" y="176"/>
                    </a:lnTo>
                    <a:lnTo>
                      <a:pt x="178" y="176"/>
                    </a:lnTo>
                    <a:lnTo>
                      <a:pt x="166" y="184"/>
                    </a:lnTo>
                    <a:lnTo>
                      <a:pt x="152" y="190"/>
                    </a:lnTo>
                    <a:lnTo>
                      <a:pt x="152" y="190"/>
                    </a:lnTo>
                    <a:lnTo>
                      <a:pt x="138" y="194"/>
                    </a:lnTo>
                    <a:lnTo>
                      <a:pt x="126" y="196"/>
                    </a:lnTo>
                    <a:lnTo>
                      <a:pt x="126" y="196"/>
                    </a:lnTo>
                    <a:lnTo>
                      <a:pt x="110" y="194"/>
                    </a:lnTo>
                    <a:lnTo>
                      <a:pt x="96" y="190"/>
                    </a:lnTo>
                    <a:lnTo>
                      <a:pt x="86" y="184"/>
                    </a:lnTo>
                    <a:lnTo>
                      <a:pt x="74" y="176"/>
                    </a:lnTo>
                    <a:lnTo>
                      <a:pt x="74" y="176"/>
                    </a:lnTo>
                    <a:lnTo>
                      <a:pt x="66" y="166"/>
                    </a:lnTo>
                    <a:lnTo>
                      <a:pt x="60" y="152"/>
                    </a:lnTo>
                    <a:lnTo>
                      <a:pt x="58" y="138"/>
                    </a:lnTo>
                    <a:lnTo>
                      <a:pt x="56" y="122"/>
                    </a:lnTo>
                    <a:lnTo>
                      <a:pt x="56" y="122"/>
                    </a:lnTo>
                    <a:lnTo>
                      <a:pt x="58" y="104"/>
                    </a:lnTo>
                    <a:lnTo>
                      <a:pt x="62" y="90"/>
                    </a:lnTo>
                    <a:lnTo>
                      <a:pt x="68" y="76"/>
                    </a:lnTo>
                    <a:lnTo>
                      <a:pt x="76" y="64"/>
                    </a:lnTo>
                    <a:lnTo>
                      <a:pt x="76" y="64"/>
                    </a:lnTo>
                    <a:lnTo>
                      <a:pt x="86" y="56"/>
                    </a:lnTo>
                    <a:lnTo>
                      <a:pt x="98" y="50"/>
                    </a:lnTo>
                    <a:lnTo>
                      <a:pt x="112" y="46"/>
                    </a:lnTo>
                    <a:lnTo>
                      <a:pt x="126" y="44"/>
                    </a:lnTo>
                    <a:lnTo>
                      <a:pt x="126" y="44"/>
                    </a:lnTo>
                    <a:lnTo>
                      <a:pt x="140" y="46"/>
                    </a:lnTo>
                    <a:lnTo>
                      <a:pt x="152" y="48"/>
                    </a:lnTo>
                    <a:lnTo>
                      <a:pt x="166" y="54"/>
                    </a:lnTo>
                    <a:lnTo>
                      <a:pt x="178" y="62"/>
                    </a:lnTo>
                    <a:lnTo>
                      <a:pt x="180" y="64"/>
                    </a:lnTo>
                    <a:lnTo>
                      <a:pt x="180" y="12"/>
                    </a:lnTo>
                    <a:lnTo>
                      <a:pt x="180" y="10"/>
                    </a:lnTo>
                    <a:lnTo>
                      <a:pt x="180" y="10"/>
                    </a:lnTo>
                    <a:lnTo>
                      <a:pt x="168" y="6"/>
                    </a:lnTo>
                    <a:lnTo>
                      <a:pt x="154" y="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p:cNvSpPr>
                <a:spLocks/>
              </p:cNvSpPr>
              <p:nvPr/>
            </p:nvSpPr>
            <p:spPr bwMode="auto">
              <a:xfrm>
                <a:off x="5989638" y="3311525"/>
                <a:ext cx="285750" cy="379413"/>
              </a:xfrm>
              <a:custGeom>
                <a:avLst/>
                <a:gdLst>
                  <a:gd name="T0" fmla="*/ 154 w 180"/>
                  <a:gd name="T1" fmla="*/ 2 h 239"/>
                  <a:gd name="T2" fmla="*/ 124 w 180"/>
                  <a:gd name="T3" fmla="*/ 0 h 239"/>
                  <a:gd name="T4" fmla="*/ 106 w 180"/>
                  <a:gd name="T5" fmla="*/ 0 h 239"/>
                  <a:gd name="T6" fmla="*/ 74 w 180"/>
                  <a:gd name="T7" fmla="*/ 8 h 239"/>
                  <a:gd name="T8" fmla="*/ 58 w 180"/>
                  <a:gd name="T9" fmla="*/ 14 h 239"/>
                  <a:gd name="T10" fmla="*/ 34 w 180"/>
                  <a:gd name="T11" fmla="*/ 34 h 239"/>
                  <a:gd name="T12" fmla="*/ 14 w 180"/>
                  <a:gd name="T13" fmla="*/ 60 h 239"/>
                  <a:gd name="T14" fmla="*/ 8 w 180"/>
                  <a:gd name="T15" fmla="*/ 74 h 239"/>
                  <a:gd name="T16" fmla="*/ 0 w 180"/>
                  <a:gd name="T17" fmla="*/ 108 h 239"/>
                  <a:gd name="T18" fmla="*/ 0 w 180"/>
                  <a:gd name="T19" fmla="*/ 126 h 239"/>
                  <a:gd name="T20" fmla="*/ 4 w 180"/>
                  <a:gd name="T21" fmla="*/ 158 h 239"/>
                  <a:gd name="T22" fmla="*/ 14 w 180"/>
                  <a:gd name="T23" fmla="*/ 186 h 239"/>
                  <a:gd name="T24" fmla="*/ 22 w 180"/>
                  <a:gd name="T25" fmla="*/ 198 h 239"/>
                  <a:gd name="T26" fmla="*/ 42 w 180"/>
                  <a:gd name="T27" fmla="*/ 217 h 239"/>
                  <a:gd name="T28" fmla="*/ 54 w 180"/>
                  <a:gd name="T29" fmla="*/ 225 h 239"/>
                  <a:gd name="T30" fmla="*/ 82 w 180"/>
                  <a:gd name="T31" fmla="*/ 237 h 239"/>
                  <a:gd name="T32" fmla="*/ 114 w 180"/>
                  <a:gd name="T33" fmla="*/ 239 h 239"/>
                  <a:gd name="T34" fmla="*/ 132 w 180"/>
                  <a:gd name="T35" fmla="*/ 239 h 239"/>
                  <a:gd name="T36" fmla="*/ 166 w 180"/>
                  <a:gd name="T37" fmla="*/ 231 h 239"/>
                  <a:gd name="T38" fmla="*/ 180 w 180"/>
                  <a:gd name="T39" fmla="*/ 223 h 239"/>
                  <a:gd name="T40" fmla="*/ 178 w 180"/>
                  <a:gd name="T41" fmla="*/ 176 h 239"/>
                  <a:gd name="T42" fmla="*/ 166 w 180"/>
                  <a:gd name="T43" fmla="*/ 184 h 239"/>
                  <a:gd name="T44" fmla="*/ 152 w 180"/>
                  <a:gd name="T45" fmla="*/ 190 h 239"/>
                  <a:gd name="T46" fmla="*/ 126 w 180"/>
                  <a:gd name="T47" fmla="*/ 196 h 239"/>
                  <a:gd name="T48" fmla="*/ 110 w 180"/>
                  <a:gd name="T49" fmla="*/ 194 h 239"/>
                  <a:gd name="T50" fmla="*/ 86 w 180"/>
                  <a:gd name="T51" fmla="*/ 184 h 239"/>
                  <a:gd name="T52" fmla="*/ 74 w 180"/>
                  <a:gd name="T53" fmla="*/ 176 h 239"/>
                  <a:gd name="T54" fmla="*/ 60 w 180"/>
                  <a:gd name="T55" fmla="*/ 152 h 239"/>
                  <a:gd name="T56" fmla="*/ 56 w 180"/>
                  <a:gd name="T57" fmla="*/ 122 h 239"/>
                  <a:gd name="T58" fmla="*/ 58 w 180"/>
                  <a:gd name="T59" fmla="*/ 104 h 239"/>
                  <a:gd name="T60" fmla="*/ 68 w 180"/>
                  <a:gd name="T61" fmla="*/ 76 h 239"/>
                  <a:gd name="T62" fmla="*/ 76 w 180"/>
                  <a:gd name="T63" fmla="*/ 64 h 239"/>
                  <a:gd name="T64" fmla="*/ 98 w 180"/>
                  <a:gd name="T65" fmla="*/ 50 h 239"/>
                  <a:gd name="T66" fmla="*/ 126 w 180"/>
                  <a:gd name="T67" fmla="*/ 44 h 239"/>
                  <a:gd name="T68" fmla="*/ 140 w 180"/>
                  <a:gd name="T69" fmla="*/ 46 h 239"/>
                  <a:gd name="T70" fmla="*/ 166 w 180"/>
                  <a:gd name="T71" fmla="*/ 54 h 239"/>
                  <a:gd name="T72" fmla="*/ 180 w 180"/>
                  <a:gd name="T73" fmla="*/ 64 h 239"/>
                  <a:gd name="T74" fmla="*/ 180 w 180"/>
                  <a:gd name="T75" fmla="*/ 10 h 239"/>
                  <a:gd name="T76" fmla="*/ 168 w 180"/>
                  <a:gd name="T77" fmla="*/ 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39">
                    <a:moveTo>
                      <a:pt x="154" y="2"/>
                    </a:moveTo>
                    <a:lnTo>
                      <a:pt x="154" y="2"/>
                    </a:lnTo>
                    <a:lnTo>
                      <a:pt x="140" y="0"/>
                    </a:lnTo>
                    <a:lnTo>
                      <a:pt x="124" y="0"/>
                    </a:lnTo>
                    <a:lnTo>
                      <a:pt x="124" y="0"/>
                    </a:lnTo>
                    <a:lnTo>
                      <a:pt x="106" y="0"/>
                    </a:lnTo>
                    <a:lnTo>
                      <a:pt x="90" y="4"/>
                    </a:lnTo>
                    <a:lnTo>
                      <a:pt x="74" y="8"/>
                    </a:lnTo>
                    <a:lnTo>
                      <a:pt x="58" y="14"/>
                    </a:lnTo>
                    <a:lnTo>
                      <a:pt x="58" y="14"/>
                    </a:lnTo>
                    <a:lnTo>
                      <a:pt x="44" y="24"/>
                    </a:lnTo>
                    <a:lnTo>
                      <a:pt x="34" y="34"/>
                    </a:lnTo>
                    <a:lnTo>
                      <a:pt x="24" y="46"/>
                    </a:lnTo>
                    <a:lnTo>
                      <a:pt x="14" y="60"/>
                    </a:lnTo>
                    <a:lnTo>
                      <a:pt x="14" y="60"/>
                    </a:lnTo>
                    <a:lnTo>
                      <a:pt x="8" y="74"/>
                    </a:lnTo>
                    <a:lnTo>
                      <a:pt x="4" y="90"/>
                    </a:lnTo>
                    <a:lnTo>
                      <a:pt x="0" y="108"/>
                    </a:lnTo>
                    <a:lnTo>
                      <a:pt x="0" y="126"/>
                    </a:lnTo>
                    <a:lnTo>
                      <a:pt x="0" y="126"/>
                    </a:lnTo>
                    <a:lnTo>
                      <a:pt x="0" y="142"/>
                    </a:lnTo>
                    <a:lnTo>
                      <a:pt x="4" y="158"/>
                    </a:lnTo>
                    <a:lnTo>
                      <a:pt x="8" y="172"/>
                    </a:lnTo>
                    <a:lnTo>
                      <a:pt x="14" y="186"/>
                    </a:lnTo>
                    <a:lnTo>
                      <a:pt x="14" y="186"/>
                    </a:lnTo>
                    <a:lnTo>
                      <a:pt x="22" y="198"/>
                    </a:lnTo>
                    <a:lnTo>
                      <a:pt x="32" y="208"/>
                    </a:lnTo>
                    <a:lnTo>
                      <a:pt x="42" y="217"/>
                    </a:lnTo>
                    <a:lnTo>
                      <a:pt x="54" y="225"/>
                    </a:lnTo>
                    <a:lnTo>
                      <a:pt x="54" y="225"/>
                    </a:lnTo>
                    <a:lnTo>
                      <a:pt x="68" y="231"/>
                    </a:lnTo>
                    <a:lnTo>
                      <a:pt x="82" y="237"/>
                    </a:lnTo>
                    <a:lnTo>
                      <a:pt x="98" y="239"/>
                    </a:lnTo>
                    <a:lnTo>
                      <a:pt x="114" y="239"/>
                    </a:lnTo>
                    <a:lnTo>
                      <a:pt x="114" y="239"/>
                    </a:lnTo>
                    <a:lnTo>
                      <a:pt x="132" y="239"/>
                    </a:lnTo>
                    <a:lnTo>
                      <a:pt x="150" y="235"/>
                    </a:lnTo>
                    <a:lnTo>
                      <a:pt x="166" y="231"/>
                    </a:lnTo>
                    <a:lnTo>
                      <a:pt x="180" y="225"/>
                    </a:lnTo>
                    <a:lnTo>
                      <a:pt x="180" y="223"/>
                    </a:lnTo>
                    <a:lnTo>
                      <a:pt x="180" y="176"/>
                    </a:lnTo>
                    <a:lnTo>
                      <a:pt x="178" y="176"/>
                    </a:lnTo>
                    <a:lnTo>
                      <a:pt x="178" y="176"/>
                    </a:lnTo>
                    <a:lnTo>
                      <a:pt x="166" y="184"/>
                    </a:lnTo>
                    <a:lnTo>
                      <a:pt x="152" y="190"/>
                    </a:lnTo>
                    <a:lnTo>
                      <a:pt x="152" y="190"/>
                    </a:lnTo>
                    <a:lnTo>
                      <a:pt x="138" y="194"/>
                    </a:lnTo>
                    <a:lnTo>
                      <a:pt x="126" y="196"/>
                    </a:lnTo>
                    <a:lnTo>
                      <a:pt x="126" y="196"/>
                    </a:lnTo>
                    <a:lnTo>
                      <a:pt x="110" y="194"/>
                    </a:lnTo>
                    <a:lnTo>
                      <a:pt x="96" y="190"/>
                    </a:lnTo>
                    <a:lnTo>
                      <a:pt x="86" y="184"/>
                    </a:lnTo>
                    <a:lnTo>
                      <a:pt x="74" y="176"/>
                    </a:lnTo>
                    <a:lnTo>
                      <a:pt x="74" y="176"/>
                    </a:lnTo>
                    <a:lnTo>
                      <a:pt x="66" y="166"/>
                    </a:lnTo>
                    <a:lnTo>
                      <a:pt x="60" y="152"/>
                    </a:lnTo>
                    <a:lnTo>
                      <a:pt x="58" y="138"/>
                    </a:lnTo>
                    <a:lnTo>
                      <a:pt x="56" y="122"/>
                    </a:lnTo>
                    <a:lnTo>
                      <a:pt x="56" y="122"/>
                    </a:lnTo>
                    <a:lnTo>
                      <a:pt x="58" y="104"/>
                    </a:lnTo>
                    <a:lnTo>
                      <a:pt x="62" y="90"/>
                    </a:lnTo>
                    <a:lnTo>
                      <a:pt x="68" y="76"/>
                    </a:lnTo>
                    <a:lnTo>
                      <a:pt x="76" y="64"/>
                    </a:lnTo>
                    <a:lnTo>
                      <a:pt x="76" y="64"/>
                    </a:lnTo>
                    <a:lnTo>
                      <a:pt x="86" y="56"/>
                    </a:lnTo>
                    <a:lnTo>
                      <a:pt x="98" y="50"/>
                    </a:lnTo>
                    <a:lnTo>
                      <a:pt x="112" y="46"/>
                    </a:lnTo>
                    <a:lnTo>
                      <a:pt x="126" y="44"/>
                    </a:lnTo>
                    <a:lnTo>
                      <a:pt x="126" y="44"/>
                    </a:lnTo>
                    <a:lnTo>
                      <a:pt x="140" y="46"/>
                    </a:lnTo>
                    <a:lnTo>
                      <a:pt x="152" y="48"/>
                    </a:lnTo>
                    <a:lnTo>
                      <a:pt x="166" y="54"/>
                    </a:lnTo>
                    <a:lnTo>
                      <a:pt x="178" y="62"/>
                    </a:lnTo>
                    <a:lnTo>
                      <a:pt x="180" y="64"/>
                    </a:lnTo>
                    <a:lnTo>
                      <a:pt x="180" y="12"/>
                    </a:lnTo>
                    <a:lnTo>
                      <a:pt x="180" y="10"/>
                    </a:lnTo>
                    <a:lnTo>
                      <a:pt x="180" y="10"/>
                    </a:lnTo>
                    <a:lnTo>
                      <a:pt x="168" y="6"/>
                    </a:lnTo>
                    <a:lnTo>
                      <a:pt x="154"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1"/>
              <p:cNvSpPr>
                <a:spLocks/>
              </p:cNvSpPr>
              <p:nvPr/>
            </p:nvSpPr>
            <p:spPr bwMode="auto">
              <a:xfrm>
                <a:off x="6342063" y="3311525"/>
                <a:ext cx="212725" cy="373063"/>
              </a:xfrm>
              <a:custGeom>
                <a:avLst/>
                <a:gdLst>
                  <a:gd name="T0" fmla="*/ 112 w 134"/>
                  <a:gd name="T1" fmla="*/ 0 h 235"/>
                  <a:gd name="T2" fmla="*/ 112 w 134"/>
                  <a:gd name="T3" fmla="*/ 0 h 235"/>
                  <a:gd name="T4" fmla="*/ 102 w 134"/>
                  <a:gd name="T5" fmla="*/ 2 h 235"/>
                  <a:gd name="T6" fmla="*/ 92 w 134"/>
                  <a:gd name="T7" fmla="*/ 4 h 235"/>
                  <a:gd name="T8" fmla="*/ 84 w 134"/>
                  <a:gd name="T9" fmla="*/ 8 h 235"/>
                  <a:gd name="T10" fmla="*/ 74 w 134"/>
                  <a:gd name="T11" fmla="*/ 14 h 235"/>
                  <a:gd name="T12" fmla="*/ 74 w 134"/>
                  <a:gd name="T13" fmla="*/ 14 h 235"/>
                  <a:gd name="T14" fmla="*/ 68 w 134"/>
                  <a:gd name="T15" fmla="*/ 20 h 235"/>
                  <a:gd name="T16" fmla="*/ 62 w 134"/>
                  <a:gd name="T17" fmla="*/ 28 h 235"/>
                  <a:gd name="T18" fmla="*/ 54 w 134"/>
                  <a:gd name="T19" fmla="*/ 44 h 235"/>
                  <a:gd name="T20" fmla="*/ 54 w 134"/>
                  <a:gd name="T21" fmla="*/ 44 h 235"/>
                  <a:gd name="T22" fmla="*/ 54 w 134"/>
                  <a:gd name="T23" fmla="*/ 4 h 235"/>
                  <a:gd name="T24" fmla="*/ 0 w 134"/>
                  <a:gd name="T25" fmla="*/ 4 h 235"/>
                  <a:gd name="T26" fmla="*/ 0 w 134"/>
                  <a:gd name="T27" fmla="*/ 235 h 235"/>
                  <a:gd name="T28" fmla="*/ 54 w 134"/>
                  <a:gd name="T29" fmla="*/ 235 h 235"/>
                  <a:gd name="T30" fmla="*/ 54 w 134"/>
                  <a:gd name="T31" fmla="*/ 118 h 235"/>
                  <a:gd name="T32" fmla="*/ 54 w 134"/>
                  <a:gd name="T33" fmla="*/ 118 h 235"/>
                  <a:gd name="T34" fmla="*/ 54 w 134"/>
                  <a:gd name="T35" fmla="*/ 102 h 235"/>
                  <a:gd name="T36" fmla="*/ 56 w 134"/>
                  <a:gd name="T37" fmla="*/ 90 h 235"/>
                  <a:gd name="T38" fmla="*/ 62 w 134"/>
                  <a:gd name="T39" fmla="*/ 78 h 235"/>
                  <a:gd name="T40" fmla="*/ 68 w 134"/>
                  <a:gd name="T41" fmla="*/ 68 h 235"/>
                  <a:gd name="T42" fmla="*/ 68 w 134"/>
                  <a:gd name="T43" fmla="*/ 68 h 235"/>
                  <a:gd name="T44" fmla="*/ 74 w 134"/>
                  <a:gd name="T45" fmla="*/ 60 h 235"/>
                  <a:gd name="T46" fmla="*/ 82 w 134"/>
                  <a:gd name="T47" fmla="*/ 54 h 235"/>
                  <a:gd name="T48" fmla="*/ 92 w 134"/>
                  <a:gd name="T49" fmla="*/ 50 h 235"/>
                  <a:gd name="T50" fmla="*/ 102 w 134"/>
                  <a:gd name="T51" fmla="*/ 50 h 235"/>
                  <a:gd name="T52" fmla="*/ 102 w 134"/>
                  <a:gd name="T53" fmla="*/ 50 h 235"/>
                  <a:gd name="T54" fmla="*/ 118 w 134"/>
                  <a:gd name="T55" fmla="*/ 52 h 235"/>
                  <a:gd name="T56" fmla="*/ 118 w 134"/>
                  <a:gd name="T57" fmla="*/ 52 h 235"/>
                  <a:gd name="T58" fmla="*/ 132 w 134"/>
                  <a:gd name="T59" fmla="*/ 58 h 235"/>
                  <a:gd name="T60" fmla="*/ 134 w 134"/>
                  <a:gd name="T61" fmla="*/ 58 h 235"/>
                  <a:gd name="T62" fmla="*/ 134 w 134"/>
                  <a:gd name="T63" fmla="*/ 4 h 235"/>
                  <a:gd name="T64" fmla="*/ 132 w 134"/>
                  <a:gd name="T65" fmla="*/ 4 h 235"/>
                  <a:gd name="T66" fmla="*/ 132 w 134"/>
                  <a:gd name="T67" fmla="*/ 4 h 235"/>
                  <a:gd name="T68" fmla="*/ 124 w 134"/>
                  <a:gd name="T69" fmla="*/ 2 h 235"/>
                  <a:gd name="T70" fmla="*/ 112 w 134"/>
                  <a:gd name="T71"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 h="235">
                    <a:moveTo>
                      <a:pt x="112" y="0"/>
                    </a:moveTo>
                    <a:lnTo>
                      <a:pt x="112" y="0"/>
                    </a:lnTo>
                    <a:lnTo>
                      <a:pt x="102" y="2"/>
                    </a:lnTo>
                    <a:lnTo>
                      <a:pt x="92" y="4"/>
                    </a:lnTo>
                    <a:lnTo>
                      <a:pt x="84" y="8"/>
                    </a:lnTo>
                    <a:lnTo>
                      <a:pt x="74" y="14"/>
                    </a:lnTo>
                    <a:lnTo>
                      <a:pt x="74" y="14"/>
                    </a:lnTo>
                    <a:lnTo>
                      <a:pt x="68" y="20"/>
                    </a:lnTo>
                    <a:lnTo>
                      <a:pt x="62" y="28"/>
                    </a:lnTo>
                    <a:lnTo>
                      <a:pt x="54" y="44"/>
                    </a:lnTo>
                    <a:lnTo>
                      <a:pt x="54" y="44"/>
                    </a:lnTo>
                    <a:lnTo>
                      <a:pt x="54" y="4"/>
                    </a:lnTo>
                    <a:lnTo>
                      <a:pt x="0" y="4"/>
                    </a:lnTo>
                    <a:lnTo>
                      <a:pt x="0" y="235"/>
                    </a:lnTo>
                    <a:lnTo>
                      <a:pt x="54" y="235"/>
                    </a:lnTo>
                    <a:lnTo>
                      <a:pt x="54" y="118"/>
                    </a:lnTo>
                    <a:lnTo>
                      <a:pt x="54" y="118"/>
                    </a:lnTo>
                    <a:lnTo>
                      <a:pt x="54" y="102"/>
                    </a:lnTo>
                    <a:lnTo>
                      <a:pt x="56" y="90"/>
                    </a:lnTo>
                    <a:lnTo>
                      <a:pt x="62" y="78"/>
                    </a:lnTo>
                    <a:lnTo>
                      <a:pt x="68" y="68"/>
                    </a:lnTo>
                    <a:lnTo>
                      <a:pt x="68" y="68"/>
                    </a:lnTo>
                    <a:lnTo>
                      <a:pt x="74" y="60"/>
                    </a:lnTo>
                    <a:lnTo>
                      <a:pt x="82" y="54"/>
                    </a:lnTo>
                    <a:lnTo>
                      <a:pt x="92" y="50"/>
                    </a:lnTo>
                    <a:lnTo>
                      <a:pt x="102" y="50"/>
                    </a:lnTo>
                    <a:lnTo>
                      <a:pt x="102" y="50"/>
                    </a:lnTo>
                    <a:lnTo>
                      <a:pt x="118" y="52"/>
                    </a:lnTo>
                    <a:lnTo>
                      <a:pt x="118" y="52"/>
                    </a:lnTo>
                    <a:lnTo>
                      <a:pt x="132" y="58"/>
                    </a:lnTo>
                    <a:lnTo>
                      <a:pt x="134" y="58"/>
                    </a:lnTo>
                    <a:lnTo>
                      <a:pt x="134" y="4"/>
                    </a:lnTo>
                    <a:lnTo>
                      <a:pt x="132" y="4"/>
                    </a:lnTo>
                    <a:lnTo>
                      <a:pt x="132" y="4"/>
                    </a:lnTo>
                    <a:lnTo>
                      <a:pt x="124" y="2"/>
                    </a:lnTo>
                    <a:lnTo>
                      <a:pt x="112"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p:cNvSpPr>
                <a:spLocks/>
              </p:cNvSpPr>
              <p:nvPr/>
            </p:nvSpPr>
            <p:spPr bwMode="auto">
              <a:xfrm>
                <a:off x="6342063" y="3311525"/>
                <a:ext cx="212725" cy="373063"/>
              </a:xfrm>
              <a:custGeom>
                <a:avLst/>
                <a:gdLst>
                  <a:gd name="T0" fmla="*/ 112 w 134"/>
                  <a:gd name="T1" fmla="*/ 0 h 235"/>
                  <a:gd name="T2" fmla="*/ 112 w 134"/>
                  <a:gd name="T3" fmla="*/ 0 h 235"/>
                  <a:gd name="T4" fmla="*/ 102 w 134"/>
                  <a:gd name="T5" fmla="*/ 2 h 235"/>
                  <a:gd name="T6" fmla="*/ 92 w 134"/>
                  <a:gd name="T7" fmla="*/ 4 h 235"/>
                  <a:gd name="T8" fmla="*/ 84 w 134"/>
                  <a:gd name="T9" fmla="*/ 8 h 235"/>
                  <a:gd name="T10" fmla="*/ 74 w 134"/>
                  <a:gd name="T11" fmla="*/ 14 h 235"/>
                  <a:gd name="T12" fmla="*/ 74 w 134"/>
                  <a:gd name="T13" fmla="*/ 14 h 235"/>
                  <a:gd name="T14" fmla="*/ 68 w 134"/>
                  <a:gd name="T15" fmla="*/ 20 h 235"/>
                  <a:gd name="T16" fmla="*/ 62 w 134"/>
                  <a:gd name="T17" fmla="*/ 28 h 235"/>
                  <a:gd name="T18" fmla="*/ 54 w 134"/>
                  <a:gd name="T19" fmla="*/ 44 h 235"/>
                  <a:gd name="T20" fmla="*/ 54 w 134"/>
                  <a:gd name="T21" fmla="*/ 44 h 235"/>
                  <a:gd name="T22" fmla="*/ 54 w 134"/>
                  <a:gd name="T23" fmla="*/ 4 h 235"/>
                  <a:gd name="T24" fmla="*/ 0 w 134"/>
                  <a:gd name="T25" fmla="*/ 4 h 235"/>
                  <a:gd name="T26" fmla="*/ 0 w 134"/>
                  <a:gd name="T27" fmla="*/ 235 h 235"/>
                  <a:gd name="T28" fmla="*/ 54 w 134"/>
                  <a:gd name="T29" fmla="*/ 235 h 235"/>
                  <a:gd name="T30" fmla="*/ 54 w 134"/>
                  <a:gd name="T31" fmla="*/ 118 h 235"/>
                  <a:gd name="T32" fmla="*/ 54 w 134"/>
                  <a:gd name="T33" fmla="*/ 118 h 235"/>
                  <a:gd name="T34" fmla="*/ 54 w 134"/>
                  <a:gd name="T35" fmla="*/ 102 h 235"/>
                  <a:gd name="T36" fmla="*/ 56 w 134"/>
                  <a:gd name="T37" fmla="*/ 90 h 235"/>
                  <a:gd name="T38" fmla="*/ 62 w 134"/>
                  <a:gd name="T39" fmla="*/ 78 h 235"/>
                  <a:gd name="T40" fmla="*/ 68 w 134"/>
                  <a:gd name="T41" fmla="*/ 68 h 235"/>
                  <a:gd name="T42" fmla="*/ 68 w 134"/>
                  <a:gd name="T43" fmla="*/ 68 h 235"/>
                  <a:gd name="T44" fmla="*/ 74 w 134"/>
                  <a:gd name="T45" fmla="*/ 60 h 235"/>
                  <a:gd name="T46" fmla="*/ 82 w 134"/>
                  <a:gd name="T47" fmla="*/ 54 h 235"/>
                  <a:gd name="T48" fmla="*/ 92 w 134"/>
                  <a:gd name="T49" fmla="*/ 50 h 235"/>
                  <a:gd name="T50" fmla="*/ 102 w 134"/>
                  <a:gd name="T51" fmla="*/ 50 h 235"/>
                  <a:gd name="T52" fmla="*/ 102 w 134"/>
                  <a:gd name="T53" fmla="*/ 50 h 235"/>
                  <a:gd name="T54" fmla="*/ 118 w 134"/>
                  <a:gd name="T55" fmla="*/ 52 h 235"/>
                  <a:gd name="T56" fmla="*/ 118 w 134"/>
                  <a:gd name="T57" fmla="*/ 52 h 235"/>
                  <a:gd name="T58" fmla="*/ 132 w 134"/>
                  <a:gd name="T59" fmla="*/ 58 h 235"/>
                  <a:gd name="T60" fmla="*/ 134 w 134"/>
                  <a:gd name="T61" fmla="*/ 58 h 235"/>
                  <a:gd name="T62" fmla="*/ 134 w 134"/>
                  <a:gd name="T63" fmla="*/ 4 h 235"/>
                  <a:gd name="T64" fmla="*/ 132 w 134"/>
                  <a:gd name="T65" fmla="*/ 4 h 235"/>
                  <a:gd name="T66" fmla="*/ 132 w 134"/>
                  <a:gd name="T67" fmla="*/ 4 h 235"/>
                  <a:gd name="T68" fmla="*/ 124 w 134"/>
                  <a:gd name="T69" fmla="*/ 2 h 235"/>
                  <a:gd name="T70" fmla="*/ 112 w 134"/>
                  <a:gd name="T71"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 h="235">
                    <a:moveTo>
                      <a:pt x="112" y="0"/>
                    </a:moveTo>
                    <a:lnTo>
                      <a:pt x="112" y="0"/>
                    </a:lnTo>
                    <a:lnTo>
                      <a:pt x="102" y="2"/>
                    </a:lnTo>
                    <a:lnTo>
                      <a:pt x="92" y="4"/>
                    </a:lnTo>
                    <a:lnTo>
                      <a:pt x="84" y="8"/>
                    </a:lnTo>
                    <a:lnTo>
                      <a:pt x="74" y="14"/>
                    </a:lnTo>
                    <a:lnTo>
                      <a:pt x="74" y="14"/>
                    </a:lnTo>
                    <a:lnTo>
                      <a:pt x="68" y="20"/>
                    </a:lnTo>
                    <a:lnTo>
                      <a:pt x="62" y="28"/>
                    </a:lnTo>
                    <a:lnTo>
                      <a:pt x="54" y="44"/>
                    </a:lnTo>
                    <a:lnTo>
                      <a:pt x="54" y="44"/>
                    </a:lnTo>
                    <a:lnTo>
                      <a:pt x="54" y="4"/>
                    </a:lnTo>
                    <a:lnTo>
                      <a:pt x="0" y="4"/>
                    </a:lnTo>
                    <a:lnTo>
                      <a:pt x="0" y="235"/>
                    </a:lnTo>
                    <a:lnTo>
                      <a:pt x="54" y="235"/>
                    </a:lnTo>
                    <a:lnTo>
                      <a:pt x="54" y="118"/>
                    </a:lnTo>
                    <a:lnTo>
                      <a:pt x="54" y="118"/>
                    </a:lnTo>
                    <a:lnTo>
                      <a:pt x="54" y="102"/>
                    </a:lnTo>
                    <a:lnTo>
                      <a:pt x="56" y="90"/>
                    </a:lnTo>
                    <a:lnTo>
                      <a:pt x="62" y="78"/>
                    </a:lnTo>
                    <a:lnTo>
                      <a:pt x="68" y="68"/>
                    </a:lnTo>
                    <a:lnTo>
                      <a:pt x="68" y="68"/>
                    </a:lnTo>
                    <a:lnTo>
                      <a:pt x="74" y="60"/>
                    </a:lnTo>
                    <a:lnTo>
                      <a:pt x="82" y="54"/>
                    </a:lnTo>
                    <a:lnTo>
                      <a:pt x="92" y="50"/>
                    </a:lnTo>
                    <a:lnTo>
                      <a:pt x="102" y="50"/>
                    </a:lnTo>
                    <a:lnTo>
                      <a:pt x="102" y="50"/>
                    </a:lnTo>
                    <a:lnTo>
                      <a:pt x="118" y="52"/>
                    </a:lnTo>
                    <a:lnTo>
                      <a:pt x="118" y="52"/>
                    </a:lnTo>
                    <a:lnTo>
                      <a:pt x="132" y="58"/>
                    </a:lnTo>
                    <a:lnTo>
                      <a:pt x="134" y="58"/>
                    </a:lnTo>
                    <a:lnTo>
                      <a:pt x="134" y="4"/>
                    </a:lnTo>
                    <a:lnTo>
                      <a:pt x="132" y="4"/>
                    </a:lnTo>
                    <a:lnTo>
                      <a:pt x="132" y="4"/>
                    </a:lnTo>
                    <a:lnTo>
                      <a:pt x="124" y="2"/>
                    </a:lnTo>
                    <a:lnTo>
                      <a:pt x="1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3"/>
              <p:cNvSpPr>
                <a:spLocks noEditPoints="1"/>
              </p:cNvSpPr>
              <p:nvPr/>
            </p:nvSpPr>
            <p:spPr bwMode="auto">
              <a:xfrm>
                <a:off x="6557963" y="3311525"/>
                <a:ext cx="377825" cy="379413"/>
              </a:xfrm>
              <a:custGeom>
                <a:avLst/>
                <a:gdLst>
                  <a:gd name="T0" fmla="*/ 122 w 238"/>
                  <a:gd name="T1" fmla="*/ 0 h 239"/>
                  <a:gd name="T2" fmla="*/ 72 w 238"/>
                  <a:gd name="T3" fmla="*/ 8 h 239"/>
                  <a:gd name="T4" fmla="*/ 50 w 238"/>
                  <a:gd name="T5" fmla="*/ 18 h 239"/>
                  <a:gd name="T6" fmla="*/ 32 w 238"/>
                  <a:gd name="T7" fmla="*/ 32 h 239"/>
                  <a:gd name="T8" fmla="*/ 26 w 238"/>
                  <a:gd name="T9" fmla="*/ 40 h 239"/>
                  <a:gd name="T10" fmla="*/ 14 w 238"/>
                  <a:gd name="T11" fmla="*/ 60 h 239"/>
                  <a:gd name="T12" fmla="*/ 2 w 238"/>
                  <a:gd name="T13" fmla="*/ 96 h 239"/>
                  <a:gd name="T14" fmla="*/ 0 w 238"/>
                  <a:gd name="T15" fmla="*/ 122 h 239"/>
                  <a:gd name="T16" fmla="*/ 8 w 238"/>
                  <a:gd name="T17" fmla="*/ 172 h 239"/>
                  <a:gd name="T18" fmla="*/ 24 w 238"/>
                  <a:gd name="T19" fmla="*/ 200 h 239"/>
                  <a:gd name="T20" fmla="*/ 32 w 238"/>
                  <a:gd name="T21" fmla="*/ 208 h 239"/>
                  <a:gd name="T22" fmla="*/ 50 w 238"/>
                  <a:gd name="T23" fmla="*/ 221 h 239"/>
                  <a:gd name="T24" fmla="*/ 92 w 238"/>
                  <a:gd name="T25" fmla="*/ 237 h 239"/>
                  <a:gd name="T26" fmla="*/ 116 w 238"/>
                  <a:gd name="T27" fmla="*/ 239 h 239"/>
                  <a:gd name="T28" fmla="*/ 166 w 238"/>
                  <a:gd name="T29" fmla="*/ 231 h 239"/>
                  <a:gd name="T30" fmla="*/ 188 w 238"/>
                  <a:gd name="T31" fmla="*/ 221 h 239"/>
                  <a:gd name="T32" fmla="*/ 204 w 238"/>
                  <a:gd name="T33" fmla="*/ 208 h 239"/>
                  <a:gd name="T34" fmla="*/ 212 w 238"/>
                  <a:gd name="T35" fmla="*/ 198 h 239"/>
                  <a:gd name="T36" fmla="*/ 224 w 238"/>
                  <a:gd name="T37" fmla="*/ 178 h 239"/>
                  <a:gd name="T38" fmla="*/ 236 w 238"/>
                  <a:gd name="T39" fmla="*/ 144 h 239"/>
                  <a:gd name="T40" fmla="*/ 238 w 238"/>
                  <a:gd name="T41" fmla="*/ 118 h 239"/>
                  <a:gd name="T42" fmla="*/ 230 w 238"/>
                  <a:gd name="T43" fmla="*/ 68 h 239"/>
                  <a:gd name="T44" fmla="*/ 214 w 238"/>
                  <a:gd name="T45" fmla="*/ 38 h 239"/>
                  <a:gd name="T46" fmla="*/ 206 w 238"/>
                  <a:gd name="T47" fmla="*/ 30 h 239"/>
                  <a:gd name="T48" fmla="*/ 190 w 238"/>
                  <a:gd name="T49" fmla="*/ 16 h 239"/>
                  <a:gd name="T50" fmla="*/ 170 w 238"/>
                  <a:gd name="T51" fmla="*/ 6 h 239"/>
                  <a:gd name="T52" fmla="*/ 122 w 238"/>
                  <a:gd name="T53" fmla="*/ 0 h 239"/>
                  <a:gd name="T54" fmla="*/ 166 w 238"/>
                  <a:gd name="T55" fmla="*/ 176 h 239"/>
                  <a:gd name="T56" fmla="*/ 146 w 238"/>
                  <a:gd name="T57" fmla="*/ 190 h 239"/>
                  <a:gd name="T58" fmla="*/ 120 w 238"/>
                  <a:gd name="T59" fmla="*/ 196 h 239"/>
                  <a:gd name="T60" fmla="*/ 106 w 238"/>
                  <a:gd name="T61" fmla="*/ 194 h 239"/>
                  <a:gd name="T62" fmla="*/ 82 w 238"/>
                  <a:gd name="T63" fmla="*/ 184 h 239"/>
                  <a:gd name="T64" fmla="*/ 74 w 238"/>
                  <a:gd name="T65" fmla="*/ 176 h 239"/>
                  <a:gd name="T66" fmla="*/ 60 w 238"/>
                  <a:gd name="T67" fmla="*/ 152 h 239"/>
                  <a:gd name="T68" fmla="*/ 56 w 238"/>
                  <a:gd name="T69" fmla="*/ 120 h 239"/>
                  <a:gd name="T70" fmla="*/ 58 w 238"/>
                  <a:gd name="T71" fmla="*/ 104 h 239"/>
                  <a:gd name="T72" fmla="*/ 66 w 238"/>
                  <a:gd name="T73" fmla="*/ 74 h 239"/>
                  <a:gd name="T74" fmla="*/ 74 w 238"/>
                  <a:gd name="T75" fmla="*/ 64 h 239"/>
                  <a:gd name="T76" fmla="*/ 94 w 238"/>
                  <a:gd name="T77" fmla="*/ 48 h 239"/>
                  <a:gd name="T78" fmla="*/ 120 w 238"/>
                  <a:gd name="T79" fmla="*/ 44 h 239"/>
                  <a:gd name="T80" fmla="*/ 134 w 238"/>
                  <a:gd name="T81" fmla="*/ 46 h 239"/>
                  <a:gd name="T82" fmla="*/ 156 w 238"/>
                  <a:gd name="T83" fmla="*/ 54 h 239"/>
                  <a:gd name="T84" fmla="*/ 164 w 238"/>
                  <a:gd name="T85" fmla="*/ 62 h 239"/>
                  <a:gd name="T86" fmla="*/ 176 w 238"/>
                  <a:gd name="T87" fmla="*/ 86 h 239"/>
                  <a:gd name="T88" fmla="*/ 182 w 238"/>
                  <a:gd name="T89" fmla="*/ 120 h 239"/>
                  <a:gd name="T90" fmla="*/ 180 w 238"/>
                  <a:gd name="T91" fmla="*/ 138 h 239"/>
                  <a:gd name="T92" fmla="*/ 172 w 238"/>
                  <a:gd name="T93" fmla="*/ 16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close/>
                    <a:moveTo>
                      <a:pt x="166" y="176"/>
                    </a:moveTo>
                    <a:lnTo>
                      <a:pt x="166" y="176"/>
                    </a:lnTo>
                    <a:lnTo>
                      <a:pt x="158" y="184"/>
                    </a:lnTo>
                    <a:lnTo>
                      <a:pt x="146" y="190"/>
                    </a:lnTo>
                    <a:lnTo>
                      <a:pt x="134" y="194"/>
                    </a:lnTo>
                    <a:lnTo>
                      <a:pt x="120" y="196"/>
                    </a:lnTo>
                    <a:lnTo>
                      <a:pt x="120" y="196"/>
                    </a:lnTo>
                    <a:lnTo>
                      <a:pt x="106" y="194"/>
                    </a:lnTo>
                    <a:lnTo>
                      <a:pt x="94" y="190"/>
                    </a:lnTo>
                    <a:lnTo>
                      <a:pt x="82" y="184"/>
                    </a:lnTo>
                    <a:lnTo>
                      <a:pt x="74" y="176"/>
                    </a:lnTo>
                    <a:lnTo>
                      <a:pt x="74" y="176"/>
                    </a:lnTo>
                    <a:lnTo>
                      <a:pt x="66" y="166"/>
                    </a:lnTo>
                    <a:lnTo>
                      <a:pt x="60" y="152"/>
                    </a:lnTo>
                    <a:lnTo>
                      <a:pt x="58" y="138"/>
                    </a:lnTo>
                    <a:lnTo>
                      <a:pt x="56" y="120"/>
                    </a:lnTo>
                    <a:lnTo>
                      <a:pt x="56" y="120"/>
                    </a:lnTo>
                    <a:lnTo>
                      <a:pt x="58" y="104"/>
                    </a:lnTo>
                    <a:lnTo>
                      <a:pt x="60" y="88"/>
                    </a:lnTo>
                    <a:lnTo>
                      <a:pt x="66" y="74"/>
                    </a:lnTo>
                    <a:lnTo>
                      <a:pt x="74" y="64"/>
                    </a:lnTo>
                    <a:lnTo>
                      <a:pt x="74" y="64"/>
                    </a:lnTo>
                    <a:lnTo>
                      <a:pt x="82" y="56"/>
                    </a:lnTo>
                    <a:lnTo>
                      <a:pt x="94" y="48"/>
                    </a:lnTo>
                    <a:lnTo>
                      <a:pt x="106" y="46"/>
                    </a:lnTo>
                    <a:lnTo>
                      <a:pt x="120" y="44"/>
                    </a:lnTo>
                    <a:lnTo>
                      <a:pt x="120" y="44"/>
                    </a:lnTo>
                    <a:lnTo>
                      <a:pt x="134" y="46"/>
                    </a:lnTo>
                    <a:lnTo>
                      <a:pt x="146" y="48"/>
                    </a:lnTo>
                    <a:lnTo>
                      <a:pt x="156" y="54"/>
                    </a:lnTo>
                    <a:lnTo>
                      <a:pt x="164" y="62"/>
                    </a:lnTo>
                    <a:lnTo>
                      <a:pt x="164" y="62"/>
                    </a:lnTo>
                    <a:lnTo>
                      <a:pt x="172" y="74"/>
                    </a:lnTo>
                    <a:lnTo>
                      <a:pt x="176" y="86"/>
                    </a:lnTo>
                    <a:lnTo>
                      <a:pt x="180" y="102"/>
                    </a:lnTo>
                    <a:lnTo>
                      <a:pt x="182" y="120"/>
                    </a:lnTo>
                    <a:lnTo>
                      <a:pt x="182" y="120"/>
                    </a:lnTo>
                    <a:lnTo>
                      <a:pt x="180" y="138"/>
                    </a:lnTo>
                    <a:lnTo>
                      <a:pt x="178" y="152"/>
                    </a:lnTo>
                    <a:lnTo>
                      <a:pt x="172" y="166"/>
                    </a:lnTo>
                    <a:lnTo>
                      <a:pt x="166" y="1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p:cNvSpPr>
                <a:spLocks/>
              </p:cNvSpPr>
              <p:nvPr/>
            </p:nvSpPr>
            <p:spPr bwMode="auto">
              <a:xfrm>
                <a:off x="6557963" y="3311525"/>
                <a:ext cx="377825" cy="379413"/>
              </a:xfrm>
              <a:custGeom>
                <a:avLst/>
                <a:gdLst>
                  <a:gd name="T0" fmla="*/ 122 w 238"/>
                  <a:gd name="T1" fmla="*/ 0 h 239"/>
                  <a:gd name="T2" fmla="*/ 122 w 238"/>
                  <a:gd name="T3" fmla="*/ 0 h 239"/>
                  <a:gd name="T4" fmla="*/ 96 w 238"/>
                  <a:gd name="T5" fmla="*/ 2 h 239"/>
                  <a:gd name="T6" fmla="*/ 72 w 238"/>
                  <a:gd name="T7" fmla="*/ 8 h 239"/>
                  <a:gd name="T8" fmla="*/ 60 w 238"/>
                  <a:gd name="T9" fmla="*/ 12 h 239"/>
                  <a:gd name="T10" fmla="*/ 50 w 238"/>
                  <a:gd name="T11" fmla="*/ 18 h 239"/>
                  <a:gd name="T12" fmla="*/ 42 w 238"/>
                  <a:gd name="T13" fmla="*/ 24 h 239"/>
                  <a:gd name="T14" fmla="*/ 32 w 238"/>
                  <a:gd name="T15" fmla="*/ 32 h 239"/>
                  <a:gd name="T16" fmla="*/ 32 w 238"/>
                  <a:gd name="T17" fmla="*/ 32 h 239"/>
                  <a:gd name="T18" fmla="*/ 26 w 238"/>
                  <a:gd name="T19" fmla="*/ 40 h 239"/>
                  <a:gd name="T20" fmla="*/ 18 w 238"/>
                  <a:gd name="T21" fmla="*/ 50 h 239"/>
                  <a:gd name="T22" fmla="*/ 14 w 238"/>
                  <a:gd name="T23" fmla="*/ 60 h 239"/>
                  <a:gd name="T24" fmla="*/ 8 w 238"/>
                  <a:gd name="T25" fmla="*/ 72 h 239"/>
                  <a:gd name="T26" fmla="*/ 2 w 238"/>
                  <a:gd name="T27" fmla="*/ 96 h 239"/>
                  <a:gd name="T28" fmla="*/ 0 w 238"/>
                  <a:gd name="T29" fmla="*/ 122 h 239"/>
                  <a:gd name="T30" fmla="*/ 0 w 238"/>
                  <a:gd name="T31" fmla="*/ 122 h 239"/>
                  <a:gd name="T32" fmla="*/ 2 w 238"/>
                  <a:gd name="T33" fmla="*/ 148 h 239"/>
                  <a:gd name="T34" fmla="*/ 8 w 238"/>
                  <a:gd name="T35" fmla="*/ 172 h 239"/>
                  <a:gd name="T36" fmla="*/ 18 w 238"/>
                  <a:gd name="T37" fmla="*/ 192 h 239"/>
                  <a:gd name="T38" fmla="*/ 24 w 238"/>
                  <a:gd name="T39" fmla="*/ 200 h 239"/>
                  <a:gd name="T40" fmla="*/ 32 w 238"/>
                  <a:gd name="T41" fmla="*/ 208 h 239"/>
                  <a:gd name="T42" fmla="*/ 32 w 238"/>
                  <a:gd name="T43" fmla="*/ 208 h 239"/>
                  <a:gd name="T44" fmla="*/ 40 w 238"/>
                  <a:gd name="T45" fmla="*/ 215 h 239"/>
                  <a:gd name="T46" fmla="*/ 50 w 238"/>
                  <a:gd name="T47" fmla="*/ 221 h 239"/>
                  <a:gd name="T48" fmla="*/ 70 w 238"/>
                  <a:gd name="T49" fmla="*/ 231 h 239"/>
                  <a:gd name="T50" fmla="*/ 92 w 238"/>
                  <a:gd name="T51" fmla="*/ 237 h 239"/>
                  <a:gd name="T52" fmla="*/ 116 w 238"/>
                  <a:gd name="T53" fmla="*/ 239 h 239"/>
                  <a:gd name="T54" fmla="*/ 116 w 238"/>
                  <a:gd name="T55" fmla="*/ 239 h 239"/>
                  <a:gd name="T56" fmla="*/ 144 w 238"/>
                  <a:gd name="T57" fmla="*/ 237 h 239"/>
                  <a:gd name="T58" fmla="*/ 166 w 238"/>
                  <a:gd name="T59" fmla="*/ 231 h 239"/>
                  <a:gd name="T60" fmla="*/ 178 w 238"/>
                  <a:gd name="T61" fmla="*/ 227 h 239"/>
                  <a:gd name="T62" fmla="*/ 188 w 238"/>
                  <a:gd name="T63" fmla="*/ 221 h 239"/>
                  <a:gd name="T64" fmla="*/ 196 w 238"/>
                  <a:gd name="T65" fmla="*/ 213 h 239"/>
                  <a:gd name="T66" fmla="*/ 204 w 238"/>
                  <a:gd name="T67" fmla="*/ 208 h 239"/>
                  <a:gd name="T68" fmla="*/ 204 w 238"/>
                  <a:gd name="T69" fmla="*/ 208 h 239"/>
                  <a:gd name="T70" fmla="*/ 212 w 238"/>
                  <a:gd name="T71" fmla="*/ 198 h 239"/>
                  <a:gd name="T72" fmla="*/ 220 w 238"/>
                  <a:gd name="T73" fmla="*/ 188 h 239"/>
                  <a:gd name="T74" fmla="*/ 224 w 238"/>
                  <a:gd name="T75" fmla="*/ 178 h 239"/>
                  <a:gd name="T76" fmla="*/ 230 w 238"/>
                  <a:gd name="T77" fmla="*/ 168 h 239"/>
                  <a:gd name="T78" fmla="*/ 236 w 238"/>
                  <a:gd name="T79" fmla="*/ 144 h 239"/>
                  <a:gd name="T80" fmla="*/ 238 w 238"/>
                  <a:gd name="T81" fmla="*/ 118 h 239"/>
                  <a:gd name="T82" fmla="*/ 238 w 238"/>
                  <a:gd name="T83" fmla="*/ 118 h 239"/>
                  <a:gd name="T84" fmla="*/ 236 w 238"/>
                  <a:gd name="T85" fmla="*/ 92 h 239"/>
                  <a:gd name="T86" fmla="*/ 230 w 238"/>
                  <a:gd name="T87" fmla="*/ 68 h 239"/>
                  <a:gd name="T88" fmla="*/ 220 w 238"/>
                  <a:gd name="T89" fmla="*/ 48 h 239"/>
                  <a:gd name="T90" fmla="*/ 214 w 238"/>
                  <a:gd name="T91" fmla="*/ 38 h 239"/>
                  <a:gd name="T92" fmla="*/ 206 w 238"/>
                  <a:gd name="T93" fmla="*/ 30 h 239"/>
                  <a:gd name="T94" fmla="*/ 206 w 238"/>
                  <a:gd name="T95" fmla="*/ 30 h 239"/>
                  <a:gd name="T96" fmla="*/ 198 w 238"/>
                  <a:gd name="T97" fmla="*/ 24 h 239"/>
                  <a:gd name="T98" fmla="*/ 190 w 238"/>
                  <a:gd name="T99" fmla="*/ 16 h 239"/>
                  <a:gd name="T100" fmla="*/ 180 w 238"/>
                  <a:gd name="T101" fmla="*/ 12 h 239"/>
                  <a:gd name="T102" fmla="*/ 170 w 238"/>
                  <a:gd name="T103" fmla="*/ 6 h 239"/>
                  <a:gd name="T104" fmla="*/ 148 w 238"/>
                  <a:gd name="T105" fmla="*/ 2 h 239"/>
                  <a:gd name="T106" fmla="*/ 122 w 238"/>
                  <a:gd name="T107"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p:cNvSpPr>
                <a:spLocks/>
              </p:cNvSpPr>
              <p:nvPr/>
            </p:nvSpPr>
            <p:spPr bwMode="auto">
              <a:xfrm>
                <a:off x="6646863" y="3381375"/>
                <a:ext cx="200025" cy="241300"/>
              </a:xfrm>
              <a:custGeom>
                <a:avLst/>
                <a:gdLst>
                  <a:gd name="T0" fmla="*/ 110 w 126"/>
                  <a:gd name="T1" fmla="*/ 132 h 152"/>
                  <a:gd name="T2" fmla="*/ 110 w 126"/>
                  <a:gd name="T3" fmla="*/ 132 h 152"/>
                  <a:gd name="T4" fmla="*/ 102 w 126"/>
                  <a:gd name="T5" fmla="*/ 140 h 152"/>
                  <a:gd name="T6" fmla="*/ 90 w 126"/>
                  <a:gd name="T7" fmla="*/ 146 h 152"/>
                  <a:gd name="T8" fmla="*/ 78 w 126"/>
                  <a:gd name="T9" fmla="*/ 150 h 152"/>
                  <a:gd name="T10" fmla="*/ 64 w 126"/>
                  <a:gd name="T11" fmla="*/ 152 h 152"/>
                  <a:gd name="T12" fmla="*/ 64 w 126"/>
                  <a:gd name="T13" fmla="*/ 152 h 152"/>
                  <a:gd name="T14" fmla="*/ 50 w 126"/>
                  <a:gd name="T15" fmla="*/ 150 h 152"/>
                  <a:gd name="T16" fmla="*/ 38 w 126"/>
                  <a:gd name="T17" fmla="*/ 146 h 152"/>
                  <a:gd name="T18" fmla="*/ 26 w 126"/>
                  <a:gd name="T19" fmla="*/ 140 h 152"/>
                  <a:gd name="T20" fmla="*/ 18 w 126"/>
                  <a:gd name="T21" fmla="*/ 132 h 152"/>
                  <a:gd name="T22" fmla="*/ 18 w 126"/>
                  <a:gd name="T23" fmla="*/ 132 h 152"/>
                  <a:gd name="T24" fmla="*/ 10 w 126"/>
                  <a:gd name="T25" fmla="*/ 122 h 152"/>
                  <a:gd name="T26" fmla="*/ 4 w 126"/>
                  <a:gd name="T27" fmla="*/ 108 h 152"/>
                  <a:gd name="T28" fmla="*/ 2 w 126"/>
                  <a:gd name="T29" fmla="*/ 94 h 152"/>
                  <a:gd name="T30" fmla="*/ 0 w 126"/>
                  <a:gd name="T31" fmla="*/ 76 h 152"/>
                  <a:gd name="T32" fmla="*/ 0 w 126"/>
                  <a:gd name="T33" fmla="*/ 76 h 152"/>
                  <a:gd name="T34" fmla="*/ 2 w 126"/>
                  <a:gd name="T35" fmla="*/ 60 h 152"/>
                  <a:gd name="T36" fmla="*/ 4 w 126"/>
                  <a:gd name="T37" fmla="*/ 44 h 152"/>
                  <a:gd name="T38" fmla="*/ 10 w 126"/>
                  <a:gd name="T39" fmla="*/ 30 h 152"/>
                  <a:gd name="T40" fmla="*/ 18 w 126"/>
                  <a:gd name="T41" fmla="*/ 20 h 152"/>
                  <a:gd name="T42" fmla="*/ 18 w 126"/>
                  <a:gd name="T43" fmla="*/ 20 h 152"/>
                  <a:gd name="T44" fmla="*/ 26 w 126"/>
                  <a:gd name="T45" fmla="*/ 12 h 152"/>
                  <a:gd name="T46" fmla="*/ 38 w 126"/>
                  <a:gd name="T47" fmla="*/ 4 h 152"/>
                  <a:gd name="T48" fmla="*/ 50 w 126"/>
                  <a:gd name="T49" fmla="*/ 2 h 152"/>
                  <a:gd name="T50" fmla="*/ 64 w 126"/>
                  <a:gd name="T51" fmla="*/ 0 h 152"/>
                  <a:gd name="T52" fmla="*/ 64 w 126"/>
                  <a:gd name="T53" fmla="*/ 0 h 152"/>
                  <a:gd name="T54" fmla="*/ 78 w 126"/>
                  <a:gd name="T55" fmla="*/ 2 h 152"/>
                  <a:gd name="T56" fmla="*/ 90 w 126"/>
                  <a:gd name="T57" fmla="*/ 4 h 152"/>
                  <a:gd name="T58" fmla="*/ 100 w 126"/>
                  <a:gd name="T59" fmla="*/ 10 h 152"/>
                  <a:gd name="T60" fmla="*/ 108 w 126"/>
                  <a:gd name="T61" fmla="*/ 18 h 152"/>
                  <a:gd name="T62" fmla="*/ 108 w 126"/>
                  <a:gd name="T63" fmla="*/ 18 h 152"/>
                  <a:gd name="T64" fmla="*/ 116 w 126"/>
                  <a:gd name="T65" fmla="*/ 30 h 152"/>
                  <a:gd name="T66" fmla="*/ 120 w 126"/>
                  <a:gd name="T67" fmla="*/ 42 h 152"/>
                  <a:gd name="T68" fmla="*/ 124 w 126"/>
                  <a:gd name="T69" fmla="*/ 58 h 152"/>
                  <a:gd name="T70" fmla="*/ 126 w 126"/>
                  <a:gd name="T71" fmla="*/ 76 h 152"/>
                  <a:gd name="T72" fmla="*/ 126 w 126"/>
                  <a:gd name="T73" fmla="*/ 76 h 152"/>
                  <a:gd name="T74" fmla="*/ 124 w 126"/>
                  <a:gd name="T75" fmla="*/ 94 h 152"/>
                  <a:gd name="T76" fmla="*/ 122 w 126"/>
                  <a:gd name="T77" fmla="*/ 108 h 152"/>
                  <a:gd name="T78" fmla="*/ 116 w 126"/>
                  <a:gd name="T79" fmla="*/ 122 h 152"/>
                  <a:gd name="T80" fmla="*/ 110 w 126"/>
                  <a:gd name="T81" fmla="*/ 13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6" h="152">
                    <a:moveTo>
                      <a:pt x="110" y="132"/>
                    </a:moveTo>
                    <a:lnTo>
                      <a:pt x="110" y="132"/>
                    </a:lnTo>
                    <a:lnTo>
                      <a:pt x="102" y="140"/>
                    </a:lnTo>
                    <a:lnTo>
                      <a:pt x="90" y="146"/>
                    </a:lnTo>
                    <a:lnTo>
                      <a:pt x="78" y="150"/>
                    </a:lnTo>
                    <a:lnTo>
                      <a:pt x="64" y="152"/>
                    </a:lnTo>
                    <a:lnTo>
                      <a:pt x="64" y="152"/>
                    </a:lnTo>
                    <a:lnTo>
                      <a:pt x="50" y="150"/>
                    </a:lnTo>
                    <a:lnTo>
                      <a:pt x="38" y="146"/>
                    </a:lnTo>
                    <a:lnTo>
                      <a:pt x="26" y="140"/>
                    </a:lnTo>
                    <a:lnTo>
                      <a:pt x="18" y="132"/>
                    </a:lnTo>
                    <a:lnTo>
                      <a:pt x="18" y="132"/>
                    </a:lnTo>
                    <a:lnTo>
                      <a:pt x="10" y="122"/>
                    </a:lnTo>
                    <a:lnTo>
                      <a:pt x="4" y="108"/>
                    </a:lnTo>
                    <a:lnTo>
                      <a:pt x="2" y="94"/>
                    </a:lnTo>
                    <a:lnTo>
                      <a:pt x="0" y="76"/>
                    </a:lnTo>
                    <a:lnTo>
                      <a:pt x="0" y="76"/>
                    </a:lnTo>
                    <a:lnTo>
                      <a:pt x="2" y="60"/>
                    </a:lnTo>
                    <a:lnTo>
                      <a:pt x="4" y="44"/>
                    </a:lnTo>
                    <a:lnTo>
                      <a:pt x="10" y="30"/>
                    </a:lnTo>
                    <a:lnTo>
                      <a:pt x="18" y="20"/>
                    </a:lnTo>
                    <a:lnTo>
                      <a:pt x="18" y="20"/>
                    </a:lnTo>
                    <a:lnTo>
                      <a:pt x="26" y="12"/>
                    </a:lnTo>
                    <a:lnTo>
                      <a:pt x="38" y="4"/>
                    </a:lnTo>
                    <a:lnTo>
                      <a:pt x="50" y="2"/>
                    </a:lnTo>
                    <a:lnTo>
                      <a:pt x="64" y="0"/>
                    </a:lnTo>
                    <a:lnTo>
                      <a:pt x="64" y="0"/>
                    </a:lnTo>
                    <a:lnTo>
                      <a:pt x="78" y="2"/>
                    </a:lnTo>
                    <a:lnTo>
                      <a:pt x="90" y="4"/>
                    </a:lnTo>
                    <a:lnTo>
                      <a:pt x="100" y="10"/>
                    </a:lnTo>
                    <a:lnTo>
                      <a:pt x="108" y="18"/>
                    </a:lnTo>
                    <a:lnTo>
                      <a:pt x="108" y="18"/>
                    </a:lnTo>
                    <a:lnTo>
                      <a:pt x="116" y="30"/>
                    </a:lnTo>
                    <a:lnTo>
                      <a:pt x="120" y="42"/>
                    </a:lnTo>
                    <a:lnTo>
                      <a:pt x="124" y="58"/>
                    </a:lnTo>
                    <a:lnTo>
                      <a:pt x="126" y="76"/>
                    </a:lnTo>
                    <a:lnTo>
                      <a:pt x="126" y="76"/>
                    </a:lnTo>
                    <a:lnTo>
                      <a:pt x="124" y="94"/>
                    </a:lnTo>
                    <a:lnTo>
                      <a:pt x="122" y="108"/>
                    </a:lnTo>
                    <a:lnTo>
                      <a:pt x="116" y="122"/>
                    </a:lnTo>
                    <a:lnTo>
                      <a:pt x="110" y="1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p:cNvSpPr>
                <a:spLocks/>
              </p:cNvSpPr>
              <p:nvPr/>
            </p:nvSpPr>
            <p:spPr bwMode="auto">
              <a:xfrm>
                <a:off x="6977063" y="3311525"/>
                <a:ext cx="239713" cy="379413"/>
              </a:xfrm>
              <a:custGeom>
                <a:avLst/>
                <a:gdLst>
                  <a:gd name="T0" fmla="*/ 93 w 151"/>
                  <a:gd name="T1" fmla="*/ 100 h 239"/>
                  <a:gd name="T2" fmla="*/ 62 w 151"/>
                  <a:gd name="T3" fmla="*/ 82 h 239"/>
                  <a:gd name="T4" fmla="*/ 56 w 151"/>
                  <a:gd name="T5" fmla="*/ 76 h 239"/>
                  <a:gd name="T6" fmla="*/ 54 w 151"/>
                  <a:gd name="T7" fmla="*/ 66 h 239"/>
                  <a:gd name="T8" fmla="*/ 62 w 151"/>
                  <a:gd name="T9" fmla="*/ 48 h 239"/>
                  <a:gd name="T10" fmla="*/ 72 w 151"/>
                  <a:gd name="T11" fmla="*/ 44 h 239"/>
                  <a:gd name="T12" fmla="*/ 85 w 151"/>
                  <a:gd name="T13" fmla="*/ 42 h 239"/>
                  <a:gd name="T14" fmla="*/ 113 w 151"/>
                  <a:gd name="T15" fmla="*/ 46 h 239"/>
                  <a:gd name="T16" fmla="*/ 127 w 151"/>
                  <a:gd name="T17" fmla="*/ 52 h 239"/>
                  <a:gd name="T18" fmla="*/ 139 w 151"/>
                  <a:gd name="T19" fmla="*/ 60 h 239"/>
                  <a:gd name="T20" fmla="*/ 139 w 151"/>
                  <a:gd name="T21" fmla="*/ 8 h 239"/>
                  <a:gd name="T22" fmla="*/ 127 w 151"/>
                  <a:gd name="T23" fmla="*/ 4 h 239"/>
                  <a:gd name="T24" fmla="*/ 113 w 151"/>
                  <a:gd name="T25" fmla="*/ 2 h 239"/>
                  <a:gd name="T26" fmla="*/ 87 w 151"/>
                  <a:gd name="T27" fmla="*/ 0 h 239"/>
                  <a:gd name="T28" fmla="*/ 70 w 151"/>
                  <a:gd name="T29" fmla="*/ 0 h 239"/>
                  <a:gd name="T30" fmla="*/ 38 w 151"/>
                  <a:gd name="T31" fmla="*/ 10 h 239"/>
                  <a:gd name="T32" fmla="*/ 24 w 151"/>
                  <a:gd name="T33" fmla="*/ 18 h 239"/>
                  <a:gd name="T34" fmla="*/ 6 w 151"/>
                  <a:gd name="T35" fmla="*/ 42 h 239"/>
                  <a:gd name="T36" fmla="*/ 0 w 151"/>
                  <a:gd name="T37" fmla="*/ 70 h 239"/>
                  <a:gd name="T38" fmla="*/ 0 w 151"/>
                  <a:gd name="T39" fmla="*/ 86 h 239"/>
                  <a:gd name="T40" fmla="*/ 4 w 151"/>
                  <a:gd name="T41" fmla="*/ 98 h 239"/>
                  <a:gd name="T42" fmla="*/ 22 w 151"/>
                  <a:gd name="T43" fmla="*/ 120 h 239"/>
                  <a:gd name="T44" fmla="*/ 36 w 151"/>
                  <a:gd name="T45" fmla="*/ 130 h 239"/>
                  <a:gd name="T46" fmla="*/ 54 w 151"/>
                  <a:gd name="T47" fmla="*/ 138 h 239"/>
                  <a:gd name="T48" fmla="*/ 81 w 151"/>
                  <a:gd name="T49" fmla="*/ 152 h 239"/>
                  <a:gd name="T50" fmla="*/ 93 w 151"/>
                  <a:gd name="T51" fmla="*/ 162 h 239"/>
                  <a:gd name="T52" fmla="*/ 97 w 151"/>
                  <a:gd name="T53" fmla="*/ 168 h 239"/>
                  <a:gd name="T54" fmla="*/ 97 w 151"/>
                  <a:gd name="T55" fmla="*/ 174 h 239"/>
                  <a:gd name="T56" fmla="*/ 95 w 151"/>
                  <a:gd name="T57" fmla="*/ 184 h 239"/>
                  <a:gd name="T58" fmla="*/ 89 w 151"/>
                  <a:gd name="T59" fmla="*/ 192 h 239"/>
                  <a:gd name="T60" fmla="*/ 62 w 151"/>
                  <a:gd name="T61" fmla="*/ 198 h 239"/>
                  <a:gd name="T62" fmla="*/ 48 w 151"/>
                  <a:gd name="T63" fmla="*/ 196 h 239"/>
                  <a:gd name="T64" fmla="*/ 32 w 151"/>
                  <a:gd name="T65" fmla="*/ 192 h 239"/>
                  <a:gd name="T66" fmla="*/ 2 w 151"/>
                  <a:gd name="T67" fmla="*/ 176 h 239"/>
                  <a:gd name="T68" fmla="*/ 0 w 151"/>
                  <a:gd name="T69" fmla="*/ 227 h 239"/>
                  <a:gd name="T70" fmla="*/ 0 w 151"/>
                  <a:gd name="T71" fmla="*/ 227 h 239"/>
                  <a:gd name="T72" fmla="*/ 30 w 151"/>
                  <a:gd name="T73" fmla="*/ 237 h 239"/>
                  <a:gd name="T74" fmla="*/ 46 w 151"/>
                  <a:gd name="T75" fmla="*/ 239 h 239"/>
                  <a:gd name="T76" fmla="*/ 60 w 151"/>
                  <a:gd name="T77" fmla="*/ 239 h 239"/>
                  <a:gd name="T78" fmla="*/ 97 w 151"/>
                  <a:gd name="T79" fmla="*/ 235 h 239"/>
                  <a:gd name="T80" fmla="*/ 127 w 151"/>
                  <a:gd name="T81" fmla="*/ 219 h 239"/>
                  <a:gd name="T82" fmla="*/ 137 w 151"/>
                  <a:gd name="T83" fmla="*/ 209 h 239"/>
                  <a:gd name="T84" fmla="*/ 151 w 151"/>
                  <a:gd name="T85" fmla="*/ 184 h 239"/>
                  <a:gd name="T86" fmla="*/ 151 w 151"/>
                  <a:gd name="T87" fmla="*/ 168 h 239"/>
                  <a:gd name="T88" fmla="*/ 149 w 151"/>
                  <a:gd name="T89" fmla="*/ 146 h 239"/>
                  <a:gd name="T90" fmla="*/ 139 w 151"/>
                  <a:gd name="T91" fmla="*/ 128 h 239"/>
                  <a:gd name="T92" fmla="*/ 131 w 151"/>
                  <a:gd name="T93" fmla="*/ 122 h 239"/>
                  <a:gd name="T94" fmla="*/ 107 w 151"/>
                  <a:gd name="T95" fmla="*/ 10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 h="239">
                    <a:moveTo>
                      <a:pt x="93" y="100"/>
                    </a:moveTo>
                    <a:lnTo>
                      <a:pt x="93" y="100"/>
                    </a:lnTo>
                    <a:lnTo>
                      <a:pt x="72" y="90"/>
                    </a:lnTo>
                    <a:lnTo>
                      <a:pt x="62" y="82"/>
                    </a:lnTo>
                    <a:lnTo>
                      <a:pt x="62" y="82"/>
                    </a:lnTo>
                    <a:lnTo>
                      <a:pt x="56" y="76"/>
                    </a:lnTo>
                    <a:lnTo>
                      <a:pt x="54" y="66"/>
                    </a:lnTo>
                    <a:lnTo>
                      <a:pt x="54" y="66"/>
                    </a:lnTo>
                    <a:lnTo>
                      <a:pt x="56" y="56"/>
                    </a:lnTo>
                    <a:lnTo>
                      <a:pt x="62" y="48"/>
                    </a:lnTo>
                    <a:lnTo>
                      <a:pt x="62" y="48"/>
                    </a:lnTo>
                    <a:lnTo>
                      <a:pt x="72" y="44"/>
                    </a:lnTo>
                    <a:lnTo>
                      <a:pt x="85" y="42"/>
                    </a:lnTo>
                    <a:lnTo>
                      <a:pt x="85" y="42"/>
                    </a:lnTo>
                    <a:lnTo>
                      <a:pt x="99" y="44"/>
                    </a:lnTo>
                    <a:lnTo>
                      <a:pt x="113" y="46"/>
                    </a:lnTo>
                    <a:lnTo>
                      <a:pt x="113" y="46"/>
                    </a:lnTo>
                    <a:lnTo>
                      <a:pt x="127" y="52"/>
                    </a:lnTo>
                    <a:lnTo>
                      <a:pt x="137" y="58"/>
                    </a:lnTo>
                    <a:lnTo>
                      <a:pt x="139" y="60"/>
                    </a:lnTo>
                    <a:lnTo>
                      <a:pt x="139" y="10"/>
                    </a:lnTo>
                    <a:lnTo>
                      <a:pt x="139" y="8"/>
                    </a:lnTo>
                    <a:lnTo>
                      <a:pt x="139" y="8"/>
                    </a:lnTo>
                    <a:lnTo>
                      <a:pt x="127" y="4"/>
                    </a:lnTo>
                    <a:lnTo>
                      <a:pt x="113" y="2"/>
                    </a:lnTo>
                    <a:lnTo>
                      <a:pt x="113" y="2"/>
                    </a:lnTo>
                    <a:lnTo>
                      <a:pt x="99" y="0"/>
                    </a:lnTo>
                    <a:lnTo>
                      <a:pt x="87" y="0"/>
                    </a:lnTo>
                    <a:lnTo>
                      <a:pt x="87" y="0"/>
                    </a:lnTo>
                    <a:lnTo>
                      <a:pt x="70" y="0"/>
                    </a:lnTo>
                    <a:lnTo>
                      <a:pt x="52" y="4"/>
                    </a:lnTo>
                    <a:lnTo>
                      <a:pt x="38" y="10"/>
                    </a:lnTo>
                    <a:lnTo>
                      <a:pt x="24" y="18"/>
                    </a:lnTo>
                    <a:lnTo>
                      <a:pt x="24" y="18"/>
                    </a:lnTo>
                    <a:lnTo>
                      <a:pt x="14" y="30"/>
                    </a:lnTo>
                    <a:lnTo>
                      <a:pt x="6" y="42"/>
                    </a:lnTo>
                    <a:lnTo>
                      <a:pt x="2" y="54"/>
                    </a:lnTo>
                    <a:lnTo>
                      <a:pt x="0" y="70"/>
                    </a:lnTo>
                    <a:lnTo>
                      <a:pt x="0" y="70"/>
                    </a:lnTo>
                    <a:lnTo>
                      <a:pt x="0" y="86"/>
                    </a:lnTo>
                    <a:lnTo>
                      <a:pt x="4" y="98"/>
                    </a:lnTo>
                    <a:lnTo>
                      <a:pt x="4" y="98"/>
                    </a:lnTo>
                    <a:lnTo>
                      <a:pt x="12" y="110"/>
                    </a:lnTo>
                    <a:lnTo>
                      <a:pt x="22" y="120"/>
                    </a:lnTo>
                    <a:lnTo>
                      <a:pt x="22" y="120"/>
                    </a:lnTo>
                    <a:lnTo>
                      <a:pt x="36" y="130"/>
                    </a:lnTo>
                    <a:lnTo>
                      <a:pt x="54" y="138"/>
                    </a:lnTo>
                    <a:lnTo>
                      <a:pt x="54" y="138"/>
                    </a:lnTo>
                    <a:lnTo>
                      <a:pt x="81" y="152"/>
                    </a:lnTo>
                    <a:lnTo>
                      <a:pt x="81" y="152"/>
                    </a:lnTo>
                    <a:lnTo>
                      <a:pt x="89" y="156"/>
                    </a:lnTo>
                    <a:lnTo>
                      <a:pt x="93" y="162"/>
                    </a:lnTo>
                    <a:lnTo>
                      <a:pt x="93" y="162"/>
                    </a:lnTo>
                    <a:lnTo>
                      <a:pt x="97" y="168"/>
                    </a:lnTo>
                    <a:lnTo>
                      <a:pt x="97" y="174"/>
                    </a:lnTo>
                    <a:lnTo>
                      <a:pt x="97" y="174"/>
                    </a:lnTo>
                    <a:lnTo>
                      <a:pt x="97" y="180"/>
                    </a:lnTo>
                    <a:lnTo>
                      <a:pt x="95" y="184"/>
                    </a:lnTo>
                    <a:lnTo>
                      <a:pt x="93" y="188"/>
                    </a:lnTo>
                    <a:lnTo>
                      <a:pt x="89" y="192"/>
                    </a:lnTo>
                    <a:lnTo>
                      <a:pt x="77" y="196"/>
                    </a:lnTo>
                    <a:lnTo>
                      <a:pt x="62" y="198"/>
                    </a:lnTo>
                    <a:lnTo>
                      <a:pt x="62" y="198"/>
                    </a:lnTo>
                    <a:lnTo>
                      <a:pt x="48" y="196"/>
                    </a:lnTo>
                    <a:lnTo>
                      <a:pt x="32" y="192"/>
                    </a:lnTo>
                    <a:lnTo>
                      <a:pt x="32" y="192"/>
                    </a:lnTo>
                    <a:lnTo>
                      <a:pt x="16" y="186"/>
                    </a:lnTo>
                    <a:lnTo>
                      <a:pt x="2" y="176"/>
                    </a:lnTo>
                    <a:lnTo>
                      <a:pt x="0" y="174"/>
                    </a:lnTo>
                    <a:lnTo>
                      <a:pt x="0" y="227"/>
                    </a:lnTo>
                    <a:lnTo>
                      <a:pt x="0" y="227"/>
                    </a:lnTo>
                    <a:lnTo>
                      <a:pt x="0" y="227"/>
                    </a:lnTo>
                    <a:lnTo>
                      <a:pt x="14" y="233"/>
                    </a:lnTo>
                    <a:lnTo>
                      <a:pt x="30" y="237"/>
                    </a:lnTo>
                    <a:lnTo>
                      <a:pt x="30" y="237"/>
                    </a:lnTo>
                    <a:lnTo>
                      <a:pt x="46" y="239"/>
                    </a:lnTo>
                    <a:lnTo>
                      <a:pt x="60" y="239"/>
                    </a:lnTo>
                    <a:lnTo>
                      <a:pt x="60" y="239"/>
                    </a:lnTo>
                    <a:lnTo>
                      <a:pt x="79" y="239"/>
                    </a:lnTo>
                    <a:lnTo>
                      <a:pt x="97" y="235"/>
                    </a:lnTo>
                    <a:lnTo>
                      <a:pt x="113" y="229"/>
                    </a:lnTo>
                    <a:lnTo>
                      <a:pt x="127" y="219"/>
                    </a:lnTo>
                    <a:lnTo>
                      <a:pt x="127" y="219"/>
                    </a:lnTo>
                    <a:lnTo>
                      <a:pt x="137" y="209"/>
                    </a:lnTo>
                    <a:lnTo>
                      <a:pt x="145" y="198"/>
                    </a:lnTo>
                    <a:lnTo>
                      <a:pt x="151" y="184"/>
                    </a:lnTo>
                    <a:lnTo>
                      <a:pt x="151" y="168"/>
                    </a:lnTo>
                    <a:lnTo>
                      <a:pt x="151" y="168"/>
                    </a:lnTo>
                    <a:lnTo>
                      <a:pt x="151" y="158"/>
                    </a:lnTo>
                    <a:lnTo>
                      <a:pt x="149" y="146"/>
                    </a:lnTo>
                    <a:lnTo>
                      <a:pt x="145" y="138"/>
                    </a:lnTo>
                    <a:lnTo>
                      <a:pt x="139" y="128"/>
                    </a:lnTo>
                    <a:lnTo>
                      <a:pt x="139" y="128"/>
                    </a:lnTo>
                    <a:lnTo>
                      <a:pt x="131" y="122"/>
                    </a:lnTo>
                    <a:lnTo>
                      <a:pt x="121" y="114"/>
                    </a:lnTo>
                    <a:lnTo>
                      <a:pt x="107" y="106"/>
                    </a:lnTo>
                    <a:lnTo>
                      <a:pt x="93" y="10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7"/>
              <p:cNvSpPr>
                <a:spLocks/>
              </p:cNvSpPr>
              <p:nvPr/>
            </p:nvSpPr>
            <p:spPr bwMode="auto">
              <a:xfrm>
                <a:off x="6977063" y="3311525"/>
                <a:ext cx="239713" cy="379413"/>
              </a:xfrm>
              <a:custGeom>
                <a:avLst/>
                <a:gdLst>
                  <a:gd name="T0" fmla="*/ 93 w 151"/>
                  <a:gd name="T1" fmla="*/ 100 h 239"/>
                  <a:gd name="T2" fmla="*/ 62 w 151"/>
                  <a:gd name="T3" fmla="*/ 82 h 239"/>
                  <a:gd name="T4" fmla="*/ 56 w 151"/>
                  <a:gd name="T5" fmla="*/ 76 h 239"/>
                  <a:gd name="T6" fmla="*/ 54 w 151"/>
                  <a:gd name="T7" fmla="*/ 66 h 239"/>
                  <a:gd name="T8" fmla="*/ 62 w 151"/>
                  <a:gd name="T9" fmla="*/ 48 h 239"/>
                  <a:gd name="T10" fmla="*/ 72 w 151"/>
                  <a:gd name="T11" fmla="*/ 44 h 239"/>
                  <a:gd name="T12" fmla="*/ 85 w 151"/>
                  <a:gd name="T13" fmla="*/ 42 h 239"/>
                  <a:gd name="T14" fmla="*/ 113 w 151"/>
                  <a:gd name="T15" fmla="*/ 46 h 239"/>
                  <a:gd name="T16" fmla="*/ 127 w 151"/>
                  <a:gd name="T17" fmla="*/ 52 h 239"/>
                  <a:gd name="T18" fmla="*/ 139 w 151"/>
                  <a:gd name="T19" fmla="*/ 60 h 239"/>
                  <a:gd name="T20" fmla="*/ 139 w 151"/>
                  <a:gd name="T21" fmla="*/ 8 h 239"/>
                  <a:gd name="T22" fmla="*/ 127 w 151"/>
                  <a:gd name="T23" fmla="*/ 4 h 239"/>
                  <a:gd name="T24" fmla="*/ 113 w 151"/>
                  <a:gd name="T25" fmla="*/ 2 h 239"/>
                  <a:gd name="T26" fmla="*/ 87 w 151"/>
                  <a:gd name="T27" fmla="*/ 0 h 239"/>
                  <a:gd name="T28" fmla="*/ 70 w 151"/>
                  <a:gd name="T29" fmla="*/ 0 h 239"/>
                  <a:gd name="T30" fmla="*/ 38 w 151"/>
                  <a:gd name="T31" fmla="*/ 10 h 239"/>
                  <a:gd name="T32" fmla="*/ 24 w 151"/>
                  <a:gd name="T33" fmla="*/ 18 h 239"/>
                  <a:gd name="T34" fmla="*/ 6 w 151"/>
                  <a:gd name="T35" fmla="*/ 42 h 239"/>
                  <a:gd name="T36" fmla="*/ 0 w 151"/>
                  <a:gd name="T37" fmla="*/ 70 h 239"/>
                  <a:gd name="T38" fmla="*/ 0 w 151"/>
                  <a:gd name="T39" fmla="*/ 86 h 239"/>
                  <a:gd name="T40" fmla="*/ 4 w 151"/>
                  <a:gd name="T41" fmla="*/ 98 h 239"/>
                  <a:gd name="T42" fmla="*/ 22 w 151"/>
                  <a:gd name="T43" fmla="*/ 120 h 239"/>
                  <a:gd name="T44" fmla="*/ 36 w 151"/>
                  <a:gd name="T45" fmla="*/ 130 h 239"/>
                  <a:gd name="T46" fmla="*/ 54 w 151"/>
                  <a:gd name="T47" fmla="*/ 138 h 239"/>
                  <a:gd name="T48" fmla="*/ 81 w 151"/>
                  <a:gd name="T49" fmla="*/ 152 h 239"/>
                  <a:gd name="T50" fmla="*/ 93 w 151"/>
                  <a:gd name="T51" fmla="*/ 162 h 239"/>
                  <a:gd name="T52" fmla="*/ 97 w 151"/>
                  <a:gd name="T53" fmla="*/ 168 h 239"/>
                  <a:gd name="T54" fmla="*/ 97 w 151"/>
                  <a:gd name="T55" fmla="*/ 174 h 239"/>
                  <a:gd name="T56" fmla="*/ 95 w 151"/>
                  <a:gd name="T57" fmla="*/ 184 h 239"/>
                  <a:gd name="T58" fmla="*/ 89 w 151"/>
                  <a:gd name="T59" fmla="*/ 192 h 239"/>
                  <a:gd name="T60" fmla="*/ 62 w 151"/>
                  <a:gd name="T61" fmla="*/ 198 h 239"/>
                  <a:gd name="T62" fmla="*/ 48 w 151"/>
                  <a:gd name="T63" fmla="*/ 196 h 239"/>
                  <a:gd name="T64" fmla="*/ 32 w 151"/>
                  <a:gd name="T65" fmla="*/ 192 h 239"/>
                  <a:gd name="T66" fmla="*/ 2 w 151"/>
                  <a:gd name="T67" fmla="*/ 176 h 239"/>
                  <a:gd name="T68" fmla="*/ 0 w 151"/>
                  <a:gd name="T69" fmla="*/ 227 h 239"/>
                  <a:gd name="T70" fmla="*/ 0 w 151"/>
                  <a:gd name="T71" fmla="*/ 227 h 239"/>
                  <a:gd name="T72" fmla="*/ 30 w 151"/>
                  <a:gd name="T73" fmla="*/ 237 h 239"/>
                  <a:gd name="T74" fmla="*/ 46 w 151"/>
                  <a:gd name="T75" fmla="*/ 239 h 239"/>
                  <a:gd name="T76" fmla="*/ 60 w 151"/>
                  <a:gd name="T77" fmla="*/ 239 h 239"/>
                  <a:gd name="T78" fmla="*/ 97 w 151"/>
                  <a:gd name="T79" fmla="*/ 235 h 239"/>
                  <a:gd name="T80" fmla="*/ 127 w 151"/>
                  <a:gd name="T81" fmla="*/ 219 h 239"/>
                  <a:gd name="T82" fmla="*/ 137 w 151"/>
                  <a:gd name="T83" fmla="*/ 209 h 239"/>
                  <a:gd name="T84" fmla="*/ 151 w 151"/>
                  <a:gd name="T85" fmla="*/ 184 h 239"/>
                  <a:gd name="T86" fmla="*/ 151 w 151"/>
                  <a:gd name="T87" fmla="*/ 168 h 239"/>
                  <a:gd name="T88" fmla="*/ 149 w 151"/>
                  <a:gd name="T89" fmla="*/ 146 h 239"/>
                  <a:gd name="T90" fmla="*/ 139 w 151"/>
                  <a:gd name="T91" fmla="*/ 128 h 239"/>
                  <a:gd name="T92" fmla="*/ 131 w 151"/>
                  <a:gd name="T93" fmla="*/ 122 h 239"/>
                  <a:gd name="T94" fmla="*/ 107 w 151"/>
                  <a:gd name="T95" fmla="*/ 10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 h="239">
                    <a:moveTo>
                      <a:pt x="93" y="100"/>
                    </a:moveTo>
                    <a:lnTo>
                      <a:pt x="93" y="100"/>
                    </a:lnTo>
                    <a:lnTo>
                      <a:pt x="72" y="90"/>
                    </a:lnTo>
                    <a:lnTo>
                      <a:pt x="62" y="82"/>
                    </a:lnTo>
                    <a:lnTo>
                      <a:pt x="62" y="82"/>
                    </a:lnTo>
                    <a:lnTo>
                      <a:pt x="56" y="76"/>
                    </a:lnTo>
                    <a:lnTo>
                      <a:pt x="54" y="66"/>
                    </a:lnTo>
                    <a:lnTo>
                      <a:pt x="54" y="66"/>
                    </a:lnTo>
                    <a:lnTo>
                      <a:pt x="56" y="56"/>
                    </a:lnTo>
                    <a:lnTo>
                      <a:pt x="62" y="48"/>
                    </a:lnTo>
                    <a:lnTo>
                      <a:pt x="62" y="48"/>
                    </a:lnTo>
                    <a:lnTo>
                      <a:pt x="72" y="44"/>
                    </a:lnTo>
                    <a:lnTo>
                      <a:pt x="85" y="42"/>
                    </a:lnTo>
                    <a:lnTo>
                      <a:pt x="85" y="42"/>
                    </a:lnTo>
                    <a:lnTo>
                      <a:pt x="99" y="44"/>
                    </a:lnTo>
                    <a:lnTo>
                      <a:pt x="113" y="46"/>
                    </a:lnTo>
                    <a:lnTo>
                      <a:pt x="113" y="46"/>
                    </a:lnTo>
                    <a:lnTo>
                      <a:pt x="127" y="52"/>
                    </a:lnTo>
                    <a:lnTo>
                      <a:pt x="137" y="58"/>
                    </a:lnTo>
                    <a:lnTo>
                      <a:pt x="139" y="60"/>
                    </a:lnTo>
                    <a:lnTo>
                      <a:pt x="139" y="10"/>
                    </a:lnTo>
                    <a:lnTo>
                      <a:pt x="139" y="8"/>
                    </a:lnTo>
                    <a:lnTo>
                      <a:pt x="139" y="8"/>
                    </a:lnTo>
                    <a:lnTo>
                      <a:pt x="127" y="4"/>
                    </a:lnTo>
                    <a:lnTo>
                      <a:pt x="113" y="2"/>
                    </a:lnTo>
                    <a:lnTo>
                      <a:pt x="113" y="2"/>
                    </a:lnTo>
                    <a:lnTo>
                      <a:pt x="99" y="0"/>
                    </a:lnTo>
                    <a:lnTo>
                      <a:pt x="87" y="0"/>
                    </a:lnTo>
                    <a:lnTo>
                      <a:pt x="87" y="0"/>
                    </a:lnTo>
                    <a:lnTo>
                      <a:pt x="70" y="0"/>
                    </a:lnTo>
                    <a:lnTo>
                      <a:pt x="52" y="4"/>
                    </a:lnTo>
                    <a:lnTo>
                      <a:pt x="38" y="10"/>
                    </a:lnTo>
                    <a:lnTo>
                      <a:pt x="24" y="18"/>
                    </a:lnTo>
                    <a:lnTo>
                      <a:pt x="24" y="18"/>
                    </a:lnTo>
                    <a:lnTo>
                      <a:pt x="14" y="30"/>
                    </a:lnTo>
                    <a:lnTo>
                      <a:pt x="6" y="42"/>
                    </a:lnTo>
                    <a:lnTo>
                      <a:pt x="2" y="54"/>
                    </a:lnTo>
                    <a:lnTo>
                      <a:pt x="0" y="70"/>
                    </a:lnTo>
                    <a:lnTo>
                      <a:pt x="0" y="70"/>
                    </a:lnTo>
                    <a:lnTo>
                      <a:pt x="0" y="86"/>
                    </a:lnTo>
                    <a:lnTo>
                      <a:pt x="4" y="98"/>
                    </a:lnTo>
                    <a:lnTo>
                      <a:pt x="4" y="98"/>
                    </a:lnTo>
                    <a:lnTo>
                      <a:pt x="12" y="110"/>
                    </a:lnTo>
                    <a:lnTo>
                      <a:pt x="22" y="120"/>
                    </a:lnTo>
                    <a:lnTo>
                      <a:pt x="22" y="120"/>
                    </a:lnTo>
                    <a:lnTo>
                      <a:pt x="36" y="130"/>
                    </a:lnTo>
                    <a:lnTo>
                      <a:pt x="54" y="138"/>
                    </a:lnTo>
                    <a:lnTo>
                      <a:pt x="54" y="138"/>
                    </a:lnTo>
                    <a:lnTo>
                      <a:pt x="81" y="152"/>
                    </a:lnTo>
                    <a:lnTo>
                      <a:pt x="81" y="152"/>
                    </a:lnTo>
                    <a:lnTo>
                      <a:pt x="89" y="156"/>
                    </a:lnTo>
                    <a:lnTo>
                      <a:pt x="93" y="162"/>
                    </a:lnTo>
                    <a:lnTo>
                      <a:pt x="93" y="162"/>
                    </a:lnTo>
                    <a:lnTo>
                      <a:pt x="97" y="168"/>
                    </a:lnTo>
                    <a:lnTo>
                      <a:pt x="97" y="174"/>
                    </a:lnTo>
                    <a:lnTo>
                      <a:pt x="97" y="174"/>
                    </a:lnTo>
                    <a:lnTo>
                      <a:pt x="97" y="180"/>
                    </a:lnTo>
                    <a:lnTo>
                      <a:pt x="95" y="184"/>
                    </a:lnTo>
                    <a:lnTo>
                      <a:pt x="93" y="188"/>
                    </a:lnTo>
                    <a:lnTo>
                      <a:pt x="89" y="192"/>
                    </a:lnTo>
                    <a:lnTo>
                      <a:pt x="77" y="196"/>
                    </a:lnTo>
                    <a:lnTo>
                      <a:pt x="62" y="198"/>
                    </a:lnTo>
                    <a:lnTo>
                      <a:pt x="62" y="198"/>
                    </a:lnTo>
                    <a:lnTo>
                      <a:pt x="48" y="196"/>
                    </a:lnTo>
                    <a:lnTo>
                      <a:pt x="32" y="192"/>
                    </a:lnTo>
                    <a:lnTo>
                      <a:pt x="32" y="192"/>
                    </a:lnTo>
                    <a:lnTo>
                      <a:pt x="16" y="186"/>
                    </a:lnTo>
                    <a:lnTo>
                      <a:pt x="2" y="176"/>
                    </a:lnTo>
                    <a:lnTo>
                      <a:pt x="0" y="174"/>
                    </a:lnTo>
                    <a:lnTo>
                      <a:pt x="0" y="227"/>
                    </a:lnTo>
                    <a:lnTo>
                      <a:pt x="0" y="227"/>
                    </a:lnTo>
                    <a:lnTo>
                      <a:pt x="0" y="227"/>
                    </a:lnTo>
                    <a:lnTo>
                      <a:pt x="14" y="233"/>
                    </a:lnTo>
                    <a:lnTo>
                      <a:pt x="30" y="237"/>
                    </a:lnTo>
                    <a:lnTo>
                      <a:pt x="30" y="237"/>
                    </a:lnTo>
                    <a:lnTo>
                      <a:pt x="46" y="239"/>
                    </a:lnTo>
                    <a:lnTo>
                      <a:pt x="60" y="239"/>
                    </a:lnTo>
                    <a:lnTo>
                      <a:pt x="60" y="239"/>
                    </a:lnTo>
                    <a:lnTo>
                      <a:pt x="79" y="239"/>
                    </a:lnTo>
                    <a:lnTo>
                      <a:pt x="97" y="235"/>
                    </a:lnTo>
                    <a:lnTo>
                      <a:pt x="113" y="229"/>
                    </a:lnTo>
                    <a:lnTo>
                      <a:pt x="127" y="219"/>
                    </a:lnTo>
                    <a:lnTo>
                      <a:pt x="127" y="219"/>
                    </a:lnTo>
                    <a:lnTo>
                      <a:pt x="137" y="209"/>
                    </a:lnTo>
                    <a:lnTo>
                      <a:pt x="145" y="198"/>
                    </a:lnTo>
                    <a:lnTo>
                      <a:pt x="151" y="184"/>
                    </a:lnTo>
                    <a:lnTo>
                      <a:pt x="151" y="168"/>
                    </a:lnTo>
                    <a:lnTo>
                      <a:pt x="151" y="168"/>
                    </a:lnTo>
                    <a:lnTo>
                      <a:pt x="151" y="158"/>
                    </a:lnTo>
                    <a:lnTo>
                      <a:pt x="149" y="146"/>
                    </a:lnTo>
                    <a:lnTo>
                      <a:pt x="145" y="138"/>
                    </a:lnTo>
                    <a:lnTo>
                      <a:pt x="139" y="128"/>
                    </a:lnTo>
                    <a:lnTo>
                      <a:pt x="139" y="128"/>
                    </a:lnTo>
                    <a:lnTo>
                      <a:pt x="131" y="122"/>
                    </a:lnTo>
                    <a:lnTo>
                      <a:pt x="121" y="114"/>
                    </a:lnTo>
                    <a:lnTo>
                      <a:pt x="107" y="106"/>
                    </a:lnTo>
                    <a:lnTo>
                      <a:pt x="93" y="10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8"/>
              <p:cNvSpPr>
                <a:spLocks noEditPoints="1"/>
              </p:cNvSpPr>
              <p:nvPr/>
            </p:nvSpPr>
            <p:spPr bwMode="auto">
              <a:xfrm>
                <a:off x="7254875" y="3311525"/>
                <a:ext cx="377825" cy="379413"/>
              </a:xfrm>
              <a:custGeom>
                <a:avLst/>
                <a:gdLst>
                  <a:gd name="T0" fmla="*/ 122 w 238"/>
                  <a:gd name="T1" fmla="*/ 0 h 239"/>
                  <a:gd name="T2" fmla="*/ 72 w 238"/>
                  <a:gd name="T3" fmla="*/ 8 h 239"/>
                  <a:gd name="T4" fmla="*/ 50 w 238"/>
                  <a:gd name="T5" fmla="*/ 18 h 239"/>
                  <a:gd name="T6" fmla="*/ 32 w 238"/>
                  <a:gd name="T7" fmla="*/ 32 h 239"/>
                  <a:gd name="T8" fmla="*/ 26 w 238"/>
                  <a:gd name="T9" fmla="*/ 40 h 239"/>
                  <a:gd name="T10" fmla="*/ 14 w 238"/>
                  <a:gd name="T11" fmla="*/ 60 h 239"/>
                  <a:gd name="T12" fmla="*/ 2 w 238"/>
                  <a:gd name="T13" fmla="*/ 96 h 239"/>
                  <a:gd name="T14" fmla="*/ 0 w 238"/>
                  <a:gd name="T15" fmla="*/ 122 h 239"/>
                  <a:gd name="T16" fmla="*/ 8 w 238"/>
                  <a:gd name="T17" fmla="*/ 172 h 239"/>
                  <a:gd name="T18" fmla="*/ 24 w 238"/>
                  <a:gd name="T19" fmla="*/ 200 h 239"/>
                  <a:gd name="T20" fmla="*/ 32 w 238"/>
                  <a:gd name="T21" fmla="*/ 208 h 239"/>
                  <a:gd name="T22" fmla="*/ 50 w 238"/>
                  <a:gd name="T23" fmla="*/ 221 h 239"/>
                  <a:gd name="T24" fmla="*/ 92 w 238"/>
                  <a:gd name="T25" fmla="*/ 237 h 239"/>
                  <a:gd name="T26" fmla="*/ 116 w 238"/>
                  <a:gd name="T27" fmla="*/ 239 h 239"/>
                  <a:gd name="T28" fmla="*/ 166 w 238"/>
                  <a:gd name="T29" fmla="*/ 231 h 239"/>
                  <a:gd name="T30" fmla="*/ 188 w 238"/>
                  <a:gd name="T31" fmla="*/ 221 h 239"/>
                  <a:gd name="T32" fmla="*/ 204 w 238"/>
                  <a:gd name="T33" fmla="*/ 208 h 239"/>
                  <a:gd name="T34" fmla="*/ 212 w 238"/>
                  <a:gd name="T35" fmla="*/ 198 h 239"/>
                  <a:gd name="T36" fmla="*/ 224 w 238"/>
                  <a:gd name="T37" fmla="*/ 178 h 239"/>
                  <a:gd name="T38" fmla="*/ 236 w 238"/>
                  <a:gd name="T39" fmla="*/ 144 h 239"/>
                  <a:gd name="T40" fmla="*/ 238 w 238"/>
                  <a:gd name="T41" fmla="*/ 118 h 239"/>
                  <a:gd name="T42" fmla="*/ 230 w 238"/>
                  <a:gd name="T43" fmla="*/ 68 h 239"/>
                  <a:gd name="T44" fmla="*/ 214 w 238"/>
                  <a:gd name="T45" fmla="*/ 38 h 239"/>
                  <a:gd name="T46" fmla="*/ 206 w 238"/>
                  <a:gd name="T47" fmla="*/ 30 h 239"/>
                  <a:gd name="T48" fmla="*/ 190 w 238"/>
                  <a:gd name="T49" fmla="*/ 16 h 239"/>
                  <a:gd name="T50" fmla="*/ 170 w 238"/>
                  <a:gd name="T51" fmla="*/ 6 h 239"/>
                  <a:gd name="T52" fmla="*/ 122 w 238"/>
                  <a:gd name="T53" fmla="*/ 0 h 239"/>
                  <a:gd name="T54" fmla="*/ 166 w 238"/>
                  <a:gd name="T55" fmla="*/ 176 h 239"/>
                  <a:gd name="T56" fmla="*/ 146 w 238"/>
                  <a:gd name="T57" fmla="*/ 190 h 239"/>
                  <a:gd name="T58" fmla="*/ 120 w 238"/>
                  <a:gd name="T59" fmla="*/ 196 h 239"/>
                  <a:gd name="T60" fmla="*/ 106 w 238"/>
                  <a:gd name="T61" fmla="*/ 194 h 239"/>
                  <a:gd name="T62" fmla="*/ 82 w 238"/>
                  <a:gd name="T63" fmla="*/ 184 h 239"/>
                  <a:gd name="T64" fmla="*/ 74 w 238"/>
                  <a:gd name="T65" fmla="*/ 176 h 239"/>
                  <a:gd name="T66" fmla="*/ 60 w 238"/>
                  <a:gd name="T67" fmla="*/ 152 h 239"/>
                  <a:gd name="T68" fmla="*/ 56 w 238"/>
                  <a:gd name="T69" fmla="*/ 120 h 239"/>
                  <a:gd name="T70" fmla="*/ 58 w 238"/>
                  <a:gd name="T71" fmla="*/ 104 h 239"/>
                  <a:gd name="T72" fmla="*/ 66 w 238"/>
                  <a:gd name="T73" fmla="*/ 74 h 239"/>
                  <a:gd name="T74" fmla="*/ 74 w 238"/>
                  <a:gd name="T75" fmla="*/ 64 h 239"/>
                  <a:gd name="T76" fmla="*/ 94 w 238"/>
                  <a:gd name="T77" fmla="*/ 48 h 239"/>
                  <a:gd name="T78" fmla="*/ 120 w 238"/>
                  <a:gd name="T79" fmla="*/ 44 h 239"/>
                  <a:gd name="T80" fmla="*/ 134 w 238"/>
                  <a:gd name="T81" fmla="*/ 46 h 239"/>
                  <a:gd name="T82" fmla="*/ 156 w 238"/>
                  <a:gd name="T83" fmla="*/ 54 h 239"/>
                  <a:gd name="T84" fmla="*/ 164 w 238"/>
                  <a:gd name="T85" fmla="*/ 62 h 239"/>
                  <a:gd name="T86" fmla="*/ 176 w 238"/>
                  <a:gd name="T87" fmla="*/ 86 h 239"/>
                  <a:gd name="T88" fmla="*/ 182 w 238"/>
                  <a:gd name="T89" fmla="*/ 120 h 239"/>
                  <a:gd name="T90" fmla="*/ 180 w 238"/>
                  <a:gd name="T91" fmla="*/ 138 h 239"/>
                  <a:gd name="T92" fmla="*/ 172 w 238"/>
                  <a:gd name="T93" fmla="*/ 16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close/>
                    <a:moveTo>
                      <a:pt x="166" y="176"/>
                    </a:moveTo>
                    <a:lnTo>
                      <a:pt x="166" y="176"/>
                    </a:lnTo>
                    <a:lnTo>
                      <a:pt x="158" y="184"/>
                    </a:lnTo>
                    <a:lnTo>
                      <a:pt x="146" y="190"/>
                    </a:lnTo>
                    <a:lnTo>
                      <a:pt x="134" y="194"/>
                    </a:lnTo>
                    <a:lnTo>
                      <a:pt x="120" y="196"/>
                    </a:lnTo>
                    <a:lnTo>
                      <a:pt x="120" y="196"/>
                    </a:lnTo>
                    <a:lnTo>
                      <a:pt x="106" y="194"/>
                    </a:lnTo>
                    <a:lnTo>
                      <a:pt x="94" y="190"/>
                    </a:lnTo>
                    <a:lnTo>
                      <a:pt x="82" y="184"/>
                    </a:lnTo>
                    <a:lnTo>
                      <a:pt x="74" y="176"/>
                    </a:lnTo>
                    <a:lnTo>
                      <a:pt x="74" y="176"/>
                    </a:lnTo>
                    <a:lnTo>
                      <a:pt x="66" y="166"/>
                    </a:lnTo>
                    <a:lnTo>
                      <a:pt x="60" y="152"/>
                    </a:lnTo>
                    <a:lnTo>
                      <a:pt x="58" y="138"/>
                    </a:lnTo>
                    <a:lnTo>
                      <a:pt x="56" y="120"/>
                    </a:lnTo>
                    <a:lnTo>
                      <a:pt x="56" y="120"/>
                    </a:lnTo>
                    <a:lnTo>
                      <a:pt x="58" y="104"/>
                    </a:lnTo>
                    <a:lnTo>
                      <a:pt x="60" y="88"/>
                    </a:lnTo>
                    <a:lnTo>
                      <a:pt x="66" y="74"/>
                    </a:lnTo>
                    <a:lnTo>
                      <a:pt x="74" y="64"/>
                    </a:lnTo>
                    <a:lnTo>
                      <a:pt x="74" y="64"/>
                    </a:lnTo>
                    <a:lnTo>
                      <a:pt x="82" y="56"/>
                    </a:lnTo>
                    <a:lnTo>
                      <a:pt x="94" y="48"/>
                    </a:lnTo>
                    <a:lnTo>
                      <a:pt x="106" y="46"/>
                    </a:lnTo>
                    <a:lnTo>
                      <a:pt x="120" y="44"/>
                    </a:lnTo>
                    <a:lnTo>
                      <a:pt x="120" y="44"/>
                    </a:lnTo>
                    <a:lnTo>
                      <a:pt x="134" y="46"/>
                    </a:lnTo>
                    <a:lnTo>
                      <a:pt x="146" y="48"/>
                    </a:lnTo>
                    <a:lnTo>
                      <a:pt x="156" y="54"/>
                    </a:lnTo>
                    <a:lnTo>
                      <a:pt x="164" y="62"/>
                    </a:lnTo>
                    <a:lnTo>
                      <a:pt x="164" y="62"/>
                    </a:lnTo>
                    <a:lnTo>
                      <a:pt x="172" y="74"/>
                    </a:lnTo>
                    <a:lnTo>
                      <a:pt x="176" y="86"/>
                    </a:lnTo>
                    <a:lnTo>
                      <a:pt x="180" y="102"/>
                    </a:lnTo>
                    <a:lnTo>
                      <a:pt x="182" y="120"/>
                    </a:lnTo>
                    <a:lnTo>
                      <a:pt x="182" y="120"/>
                    </a:lnTo>
                    <a:lnTo>
                      <a:pt x="180" y="138"/>
                    </a:lnTo>
                    <a:lnTo>
                      <a:pt x="178" y="152"/>
                    </a:lnTo>
                    <a:lnTo>
                      <a:pt x="172" y="166"/>
                    </a:lnTo>
                    <a:lnTo>
                      <a:pt x="166" y="1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9"/>
              <p:cNvSpPr>
                <a:spLocks/>
              </p:cNvSpPr>
              <p:nvPr/>
            </p:nvSpPr>
            <p:spPr bwMode="auto">
              <a:xfrm>
                <a:off x="7254875" y="3311525"/>
                <a:ext cx="377825" cy="379413"/>
              </a:xfrm>
              <a:custGeom>
                <a:avLst/>
                <a:gdLst>
                  <a:gd name="T0" fmla="*/ 122 w 238"/>
                  <a:gd name="T1" fmla="*/ 0 h 239"/>
                  <a:gd name="T2" fmla="*/ 122 w 238"/>
                  <a:gd name="T3" fmla="*/ 0 h 239"/>
                  <a:gd name="T4" fmla="*/ 96 w 238"/>
                  <a:gd name="T5" fmla="*/ 2 h 239"/>
                  <a:gd name="T6" fmla="*/ 72 w 238"/>
                  <a:gd name="T7" fmla="*/ 8 h 239"/>
                  <a:gd name="T8" fmla="*/ 60 w 238"/>
                  <a:gd name="T9" fmla="*/ 12 h 239"/>
                  <a:gd name="T10" fmla="*/ 50 w 238"/>
                  <a:gd name="T11" fmla="*/ 18 h 239"/>
                  <a:gd name="T12" fmla="*/ 42 w 238"/>
                  <a:gd name="T13" fmla="*/ 24 h 239"/>
                  <a:gd name="T14" fmla="*/ 32 w 238"/>
                  <a:gd name="T15" fmla="*/ 32 h 239"/>
                  <a:gd name="T16" fmla="*/ 32 w 238"/>
                  <a:gd name="T17" fmla="*/ 32 h 239"/>
                  <a:gd name="T18" fmla="*/ 26 w 238"/>
                  <a:gd name="T19" fmla="*/ 40 h 239"/>
                  <a:gd name="T20" fmla="*/ 18 w 238"/>
                  <a:gd name="T21" fmla="*/ 50 h 239"/>
                  <a:gd name="T22" fmla="*/ 14 w 238"/>
                  <a:gd name="T23" fmla="*/ 60 h 239"/>
                  <a:gd name="T24" fmla="*/ 8 w 238"/>
                  <a:gd name="T25" fmla="*/ 72 h 239"/>
                  <a:gd name="T26" fmla="*/ 2 w 238"/>
                  <a:gd name="T27" fmla="*/ 96 h 239"/>
                  <a:gd name="T28" fmla="*/ 0 w 238"/>
                  <a:gd name="T29" fmla="*/ 122 h 239"/>
                  <a:gd name="T30" fmla="*/ 0 w 238"/>
                  <a:gd name="T31" fmla="*/ 122 h 239"/>
                  <a:gd name="T32" fmla="*/ 2 w 238"/>
                  <a:gd name="T33" fmla="*/ 148 h 239"/>
                  <a:gd name="T34" fmla="*/ 8 w 238"/>
                  <a:gd name="T35" fmla="*/ 172 h 239"/>
                  <a:gd name="T36" fmla="*/ 18 w 238"/>
                  <a:gd name="T37" fmla="*/ 192 h 239"/>
                  <a:gd name="T38" fmla="*/ 24 w 238"/>
                  <a:gd name="T39" fmla="*/ 200 h 239"/>
                  <a:gd name="T40" fmla="*/ 32 w 238"/>
                  <a:gd name="T41" fmla="*/ 208 h 239"/>
                  <a:gd name="T42" fmla="*/ 32 w 238"/>
                  <a:gd name="T43" fmla="*/ 208 h 239"/>
                  <a:gd name="T44" fmla="*/ 40 w 238"/>
                  <a:gd name="T45" fmla="*/ 215 h 239"/>
                  <a:gd name="T46" fmla="*/ 50 w 238"/>
                  <a:gd name="T47" fmla="*/ 221 h 239"/>
                  <a:gd name="T48" fmla="*/ 70 w 238"/>
                  <a:gd name="T49" fmla="*/ 231 h 239"/>
                  <a:gd name="T50" fmla="*/ 92 w 238"/>
                  <a:gd name="T51" fmla="*/ 237 h 239"/>
                  <a:gd name="T52" fmla="*/ 116 w 238"/>
                  <a:gd name="T53" fmla="*/ 239 h 239"/>
                  <a:gd name="T54" fmla="*/ 116 w 238"/>
                  <a:gd name="T55" fmla="*/ 239 h 239"/>
                  <a:gd name="T56" fmla="*/ 144 w 238"/>
                  <a:gd name="T57" fmla="*/ 237 h 239"/>
                  <a:gd name="T58" fmla="*/ 166 w 238"/>
                  <a:gd name="T59" fmla="*/ 231 h 239"/>
                  <a:gd name="T60" fmla="*/ 178 w 238"/>
                  <a:gd name="T61" fmla="*/ 227 h 239"/>
                  <a:gd name="T62" fmla="*/ 188 w 238"/>
                  <a:gd name="T63" fmla="*/ 221 h 239"/>
                  <a:gd name="T64" fmla="*/ 196 w 238"/>
                  <a:gd name="T65" fmla="*/ 213 h 239"/>
                  <a:gd name="T66" fmla="*/ 204 w 238"/>
                  <a:gd name="T67" fmla="*/ 208 h 239"/>
                  <a:gd name="T68" fmla="*/ 204 w 238"/>
                  <a:gd name="T69" fmla="*/ 208 h 239"/>
                  <a:gd name="T70" fmla="*/ 212 w 238"/>
                  <a:gd name="T71" fmla="*/ 198 h 239"/>
                  <a:gd name="T72" fmla="*/ 220 w 238"/>
                  <a:gd name="T73" fmla="*/ 188 h 239"/>
                  <a:gd name="T74" fmla="*/ 224 w 238"/>
                  <a:gd name="T75" fmla="*/ 178 h 239"/>
                  <a:gd name="T76" fmla="*/ 230 w 238"/>
                  <a:gd name="T77" fmla="*/ 168 h 239"/>
                  <a:gd name="T78" fmla="*/ 236 w 238"/>
                  <a:gd name="T79" fmla="*/ 144 h 239"/>
                  <a:gd name="T80" fmla="*/ 238 w 238"/>
                  <a:gd name="T81" fmla="*/ 118 h 239"/>
                  <a:gd name="T82" fmla="*/ 238 w 238"/>
                  <a:gd name="T83" fmla="*/ 118 h 239"/>
                  <a:gd name="T84" fmla="*/ 236 w 238"/>
                  <a:gd name="T85" fmla="*/ 92 h 239"/>
                  <a:gd name="T86" fmla="*/ 230 w 238"/>
                  <a:gd name="T87" fmla="*/ 68 h 239"/>
                  <a:gd name="T88" fmla="*/ 220 w 238"/>
                  <a:gd name="T89" fmla="*/ 48 h 239"/>
                  <a:gd name="T90" fmla="*/ 214 w 238"/>
                  <a:gd name="T91" fmla="*/ 38 h 239"/>
                  <a:gd name="T92" fmla="*/ 206 w 238"/>
                  <a:gd name="T93" fmla="*/ 30 h 239"/>
                  <a:gd name="T94" fmla="*/ 206 w 238"/>
                  <a:gd name="T95" fmla="*/ 30 h 239"/>
                  <a:gd name="T96" fmla="*/ 198 w 238"/>
                  <a:gd name="T97" fmla="*/ 24 h 239"/>
                  <a:gd name="T98" fmla="*/ 190 w 238"/>
                  <a:gd name="T99" fmla="*/ 16 h 239"/>
                  <a:gd name="T100" fmla="*/ 180 w 238"/>
                  <a:gd name="T101" fmla="*/ 12 h 239"/>
                  <a:gd name="T102" fmla="*/ 170 w 238"/>
                  <a:gd name="T103" fmla="*/ 6 h 239"/>
                  <a:gd name="T104" fmla="*/ 148 w 238"/>
                  <a:gd name="T105" fmla="*/ 2 h 239"/>
                  <a:gd name="T106" fmla="*/ 122 w 238"/>
                  <a:gd name="T107"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0"/>
              <p:cNvSpPr>
                <a:spLocks/>
              </p:cNvSpPr>
              <p:nvPr/>
            </p:nvSpPr>
            <p:spPr bwMode="auto">
              <a:xfrm>
                <a:off x="7343775" y="3381375"/>
                <a:ext cx="200025" cy="241300"/>
              </a:xfrm>
              <a:custGeom>
                <a:avLst/>
                <a:gdLst>
                  <a:gd name="T0" fmla="*/ 110 w 126"/>
                  <a:gd name="T1" fmla="*/ 132 h 152"/>
                  <a:gd name="T2" fmla="*/ 110 w 126"/>
                  <a:gd name="T3" fmla="*/ 132 h 152"/>
                  <a:gd name="T4" fmla="*/ 102 w 126"/>
                  <a:gd name="T5" fmla="*/ 140 h 152"/>
                  <a:gd name="T6" fmla="*/ 90 w 126"/>
                  <a:gd name="T7" fmla="*/ 146 h 152"/>
                  <a:gd name="T8" fmla="*/ 78 w 126"/>
                  <a:gd name="T9" fmla="*/ 150 h 152"/>
                  <a:gd name="T10" fmla="*/ 64 w 126"/>
                  <a:gd name="T11" fmla="*/ 152 h 152"/>
                  <a:gd name="T12" fmla="*/ 64 w 126"/>
                  <a:gd name="T13" fmla="*/ 152 h 152"/>
                  <a:gd name="T14" fmla="*/ 50 w 126"/>
                  <a:gd name="T15" fmla="*/ 150 h 152"/>
                  <a:gd name="T16" fmla="*/ 38 w 126"/>
                  <a:gd name="T17" fmla="*/ 146 h 152"/>
                  <a:gd name="T18" fmla="*/ 26 w 126"/>
                  <a:gd name="T19" fmla="*/ 140 h 152"/>
                  <a:gd name="T20" fmla="*/ 18 w 126"/>
                  <a:gd name="T21" fmla="*/ 132 h 152"/>
                  <a:gd name="T22" fmla="*/ 18 w 126"/>
                  <a:gd name="T23" fmla="*/ 132 h 152"/>
                  <a:gd name="T24" fmla="*/ 10 w 126"/>
                  <a:gd name="T25" fmla="*/ 122 h 152"/>
                  <a:gd name="T26" fmla="*/ 4 w 126"/>
                  <a:gd name="T27" fmla="*/ 108 h 152"/>
                  <a:gd name="T28" fmla="*/ 2 w 126"/>
                  <a:gd name="T29" fmla="*/ 94 h 152"/>
                  <a:gd name="T30" fmla="*/ 0 w 126"/>
                  <a:gd name="T31" fmla="*/ 76 h 152"/>
                  <a:gd name="T32" fmla="*/ 0 w 126"/>
                  <a:gd name="T33" fmla="*/ 76 h 152"/>
                  <a:gd name="T34" fmla="*/ 2 w 126"/>
                  <a:gd name="T35" fmla="*/ 60 h 152"/>
                  <a:gd name="T36" fmla="*/ 4 w 126"/>
                  <a:gd name="T37" fmla="*/ 44 h 152"/>
                  <a:gd name="T38" fmla="*/ 10 w 126"/>
                  <a:gd name="T39" fmla="*/ 30 h 152"/>
                  <a:gd name="T40" fmla="*/ 18 w 126"/>
                  <a:gd name="T41" fmla="*/ 20 h 152"/>
                  <a:gd name="T42" fmla="*/ 18 w 126"/>
                  <a:gd name="T43" fmla="*/ 20 h 152"/>
                  <a:gd name="T44" fmla="*/ 26 w 126"/>
                  <a:gd name="T45" fmla="*/ 12 h 152"/>
                  <a:gd name="T46" fmla="*/ 38 w 126"/>
                  <a:gd name="T47" fmla="*/ 4 h 152"/>
                  <a:gd name="T48" fmla="*/ 50 w 126"/>
                  <a:gd name="T49" fmla="*/ 2 h 152"/>
                  <a:gd name="T50" fmla="*/ 64 w 126"/>
                  <a:gd name="T51" fmla="*/ 0 h 152"/>
                  <a:gd name="T52" fmla="*/ 64 w 126"/>
                  <a:gd name="T53" fmla="*/ 0 h 152"/>
                  <a:gd name="T54" fmla="*/ 78 w 126"/>
                  <a:gd name="T55" fmla="*/ 2 h 152"/>
                  <a:gd name="T56" fmla="*/ 90 w 126"/>
                  <a:gd name="T57" fmla="*/ 4 h 152"/>
                  <a:gd name="T58" fmla="*/ 100 w 126"/>
                  <a:gd name="T59" fmla="*/ 10 h 152"/>
                  <a:gd name="T60" fmla="*/ 108 w 126"/>
                  <a:gd name="T61" fmla="*/ 18 h 152"/>
                  <a:gd name="T62" fmla="*/ 108 w 126"/>
                  <a:gd name="T63" fmla="*/ 18 h 152"/>
                  <a:gd name="T64" fmla="*/ 116 w 126"/>
                  <a:gd name="T65" fmla="*/ 30 h 152"/>
                  <a:gd name="T66" fmla="*/ 120 w 126"/>
                  <a:gd name="T67" fmla="*/ 42 h 152"/>
                  <a:gd name="T68" fmla="*/ 124 w 126"/>
                  <a:gd name="T69" fmla="*/ 58 h 152"/>
                  <a:gd name="T70" fmla="*/ 126 w 126"/>
                  <a:gd name="T71" fmla="*/ 76 h 152"/>
                  <a:gd name="T72" fmla="*/ 126 w 126"/>
                  <a:gd name="T73" fmla="*/ 76 h 152"/>
                  <a:gd name="T74" fmla="*/ 124 w 126"/>
                  <a:gd name="T75" fmla="*/ 94 h 152"/>
                  <a:gd name="T76" fmla="*/ 122 w 126"/>
                  <a:gd name="T77" fmla="*/ 108 h 152"/>
                  <a:gd name="T78" fmla="*/ 116 w 126"/>
                  <a:gd name="T79" fmla="*/ 122 h 152"/>
                  <a:gd name="T80" fmla="*/ 110 w 126"/>
                  <a:gd name="T81" fmla="*/ 13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6" h="152">
                    <a:moveTo>
                      <a:pt x="110" y="132"/>
                    </a:moveTo>
                    <a:lnTo>
                      <a:pt x="110" y="132"/>
                    </a:lnTo>
                    <a:lnTo>
                      <a:pt x="102" y="140"/>
                    </a:lnTo>
                    <a:lnTo>
                      <a:pt x="90" y="146"/>
                    </a:lnTo>
                    <a:lnTo>
                      <a:pt x="78" y="150"/>
                    </a:lnTo>
                    <a:lnTo>
                      <a:pt x="64" y="152"/>
                    </a:lnTo>
                    <a:lnTo>
                      <a:pt x="64" y="152"/>
                    </a:lnTo>
                    <a:lnTo>
                      <a:pt x="50" y="150"/>
                    </a:lnTo>
                    <a:lnTo>
                      <a:pt x="38" y="146"/>
                    </a:lnTo>
                    <a:lnTo>
                      <a:pt x="26" y="140"/>
                    </a:lnTo>
                    <a:lnTo>
                      <a:pt x="18" y="132"/>
                    </a:lnTo>
                    <a:lnTo>
                      <a:pt x="18" y="132"/>
                    </a:lnTo>
                    <a:lnTo>
                      <a:pt x="10" y="122"/>
                    </a:lnTo>
                    <a:lnTo>
                      <a:pt x="4" y="108"/>
                    </a:lnTo>
                    <a:lnTo>
                      <a:pt x="2" y="94"/>
                    </a:lnTo>
                    <a:lnTo>
                      <a:pt x="0" y="76"/>
                    </a:lnTo>
                    <a:lnTo>
                      <a:pt x="0" y="76"/>
                    </a:lnTo>
                    <a:lnTo>
                      <a:pt x="2" y="60"/>
                    </a:lnTo>
                    <a:lnTo>
                      <a:pt x="4" y="44"/>
                    </a:lnTo>
                    <a:lnTo>
                      <a:pt x="10" y="30"/>
                    </a:lnTo>
                    <a:lnTo>
                      <a:pt x="18" y="20"/>
                    </a:lnTo>
                    <a:lnTo>
                      <a:pt x="18" y="20"/>
                    </a:lnTo>
                    <a:lnTo>
                      <a:pt x="26" y="12"/>
                    </a:lnTo>
                    <a:lnTo>
                      <a:pt x="38" y="4"/>
                    </a:lnTo>
                    <a:lnTo>
                      <a:pt x="50" y="2"/>
                    </a:lnTo>
                    <a:lnTo>
                      <a:pt x="64" y="0"/>
                    </a:lnTo>
                    <a:lnTo>
                      <a:pt x="64" y="0"/>
                    </a:lnTo>
                    <a:lnTo>
                      <a:pt x="78" y="2"/>
                    </a:lnTo>
                    <a:lnTo>
                      <a:pt x="90" y="4"/>
                    </a:lnTo>
                    <a:lnTo>
                      <a:pt x="100" y="10"/>
                    </a:lnTo>
                    <a:lnTo>
                      <a:pt x="108" y="18"/>
                    </a:lnTo>
                    <a:lnTo>
                      <a:pt x="108" y="18"/>
                    </a:lnTo>
                    <a:lnTo>
                      <a:pt x="116" y="30"/>
                    </a:lnTo>
                    <a:lnTo>
                      <a:pt x="120" y="42"/>
                    </a:lnTo>
                    <a:lnTo>
                      <a:pt x="124" y="58"/>
                    </a:lnTo>
                    <a:lnTo>
                      <a:pt x="126" y="76"/>
                    </a:lnTo>
                    <a:lnTo>
                      <a:pt x="126" y="76"/>
                    </a:lnTo>
                    <a:lnTo>
                      <a:pt x="124" y="94"/>
                    </a:lnTo>
                    <a:lnTo>
                      <a:pt x="122" y="108"/>
                    </a:lnTo>
                    <a:lnTo>
                      <a:pt x="116" y="122"/>
                    </a:lnTo>
                    <a:lnTo>
                      <a:pt x="110" y="1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p:cNvSpPr>
                <a:spLocks/>
              </p:cNvSpPr>
              <p:nvPr/>
            </p:nvSpPr>
            <p:spPr bwMode="auto">
              <a:xfrm>
                <a:off x="7639050" y="3138487"/>
                <a:ext cx="450850" cy="552450"/>
              </a:xfrm>
              <a:custGeom>
                <a:avLst/>
                <a:gdLst>
                  <a:gd name="T0" fmla="*/ 284 w 284"/>
                  <a:gd name="T1" fmla="*/ 113 h 348"/>
                  <a:gd name="T2" fmla="*/ 230 w 284"/>
                  <a:gd name="T3" fmla="*/ 46 h 348"/>
                  <a:gd name="T4" fmla="*/ 176 w 284"/>
                  <a:gd name="T5" fmla="*/ 61 h 348"/>
                  <a:gd name="T6" fmla="*/ 176 w 284"/>
                  <a:gd name="T7" fmla="*/ 113 h 348"/>
                  <a:gd name="T8" fmla="*/ 94 w 284"/>
                  <a:gd name="T9" fmla="*/ 85 h 348"/>
                  <a:gd name="T10" fmla="*/ 94 w 284"/>
                  <a:gd name="T11" fmla="*/ 75 h 348"/>
                  <a:gd name="T12" fmla="*/ 98 w 284"/>
                  <a:gd name="T13" fmla="*/ 59 h 348"/>
                  <a:gd name="T14" fmla="*/ 102 w 284"/>
                  <a:gd name="T15" fmla="*/ 53 h 348"/>
                  <a:gd name="T16" fmla="*/ 114 w 284"/>
                  <a:gd name="T17" fmla="*/ 48 h 348"/>
                  <a:gd name="T18" fmla="*/ 128 w 284"/>
                  <a:gd name="T19" fmla="*/ 44 h 348"/>
                  <a:gd name="T20" fmla="*/ 140 w 284"/>
                  <a:gd name="T21" fmla="*/ 46 h 348"/>
                  <a:gd name="T22" fmla="*/ 154 w 284"/>
                  <a:gd name="T23" fmla="*/ 50 h 348"/>
                  <a:gd name="T24" fmla="*/ 152 w 284"/>
                  <a:gd name="T25" fmla="*/ 4 h 348"/>
                  <a:gd name="T26" fmla="*/ 140 w 284"/>
                  <a:gd name="T27" fmla="*/ 0 h 348"/>
                  <a:gd name="T28" fmla="*/ 122 w 284"/>
                  <a:gd name="T29" fmla="*/ 0 h 348"/>
                  <a:gd name="T30" fmla="*/ 100 w 284"/>
                  <a:gd name="T31" fmla="*/ 2 h 348"/>
                  <a:gd name="T32" fmla="*/ 80 w 284"/>
                  <a:gd name="T33" fmla="*/ 10 h 348"/>
                  <a:gd name="T34" fmla="*/ 70 w 284"/>
                  <a:gd name="T35" fmla="*/ 16 h 348"/>
                  <a:gd name="T36" fmla="*/ 56 w 284"/>
                  <a:gd name="T37" fmla="*/ 30 h 348"/>
                  <a:gd name="T38" fmla="*/ 50 w 284"/>
                  <a:gd name="T39" fmla="*/ 40 h 348"/>
                  <a:gd name="T40" fmla="*/ 42 w 284"/>
                  <a:gd name="T41" fmla="*/ 59 h 348"/>
                  <a:gd name="T42" fmla="*/ 38 w 284"/>
                  <a:gd name="T43" fmla="*/ 81 h 348"/>
                  <a:gd name="T44" fmla="*/ 0 w 284"/>
                  <a:gd name="T45" fmla="*/ 113 h 348"/>
                  <a:gd name="T46" fmla="*/ 38 w 284"/>
                  <a:gd name="T47" fmla="*/ 157 h 348"/>
                  <a:gd name="T48" fmla="*/ 94 w 284"/>
                  <a:gd name="T49" fmla="*/ 344 h 348"/>
                  <a:gd name="T50" fmla="*/ 176 w 284"/>
                  <a:gd name="T51" fmla="*/ 157 h 348"/>
                  <a:gd name="T52" fmla="*/ 176 w 284"/>
                  <a:gd name="T53" fmla="*/ 277 h 348"/>
                  <a:gd name="T54" fmla="*/ 180 w 284"/>
                  <a:gd name="T55" fmla="*/ 309 h 348"/>
                  <a:gd name="T56" fmla="*/ 192 w 284"/>
                  <a:gd name="T57" fmla="*/ 330 h 348"/>
                  <a:gd name="T58" fmla="*/ 214 w 284"/>
                  <a:gd name="T59" fmla="*/ 344 h 348"/>
                  <a:gd name="T60" fmla="*/ 244 w 284"/>
                  <a:gd name="T61" fmla="*/ 348 h 348"/>
                  <a:gd name="T62" fmla="*/ 254 w 284"/>
                  <a:gd name="T63" fmla="*/ 348 h 348"/>
                  <a:gd name="T64" fmla="*/ 266 w 284"/>
                  <a:gd name="T65" fmla="*/ 346 h 348"/>
                  <a:gd name="T66" fmla="*/ 284 w 284"/>
                  <a:gd name="T67" fmla="*/ 340 h 348"/>
                  <a:gd name="T68" fmla="*/ 282 w 284"/>
                  <a:gd name="T69" fmla="*/ 299 h 348"/>
                  <a:gd name="T70" fmla="*/ 272 w 284"/>
                  <a:gd name="T71" fmla="*/ 303 h 348"/>
                  <a:gd name="T72" fmla="*/ 260 w 284"/>
                  <a:gd name="T73" fmla="*/ 305 h 348"/>
                  <a:gd name="T74" fmla="*/ 252 w 284"/>
                  <a:gd name="T75" fmla="*/ 305 h 348"/>
                  <a:gd name="T76" fmla="*/ 242 w 284"/>
                  <a:gd name="T77" fmla="*/ 299 h 348"/>
                  <a:gd name="T78" fmla="*/ 236 w 284"/>
                  <a:gd name="T79" fmla="*/ 297 h 348"/>
                  <a:gd name="T80" fmla="*/ 232 w 284"/>
                  <a:gd name="T81" fmla="*/ 285 h 348"/>
                  <a:gd name="T82" fmla="*/ 230 w 284"/>
                  <a:gd name="T83" fmla="*/ 157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 h="348">
                    <a:moveTo>
                      <a:pt x="284" y="157"/>
                    </a:moveTo>
                    <a:lnTo>
                      <a:pt x="284" y="113"/>
                    </a:lnTo>
                    <a:lnTo>
                      <a:pt x="230" y="113"/>
                    </a:lnTo>
                    <a:lnTo>
                      <a:pt x="230" y="46"/>
                    </a:lnTo>
                    <a:lnTo>
                      <a:pt x="228" y="46"/>
                    </a:lnTo>
                    <a:lnTo>
                      <a:pt x="176" y="61"/>
                    </a:lnTo>
                    <a:lnTo>
                      <a:pt x="176" y="61"/>
                    </a:lnTo>
                    <a:lnTo>
                      <a:pt x="176" y="113"/>
                    </a:lnTo>
                    <a:lnTo>
                      <a:pt x="94" y="113"/>
                    </a:lnTo>
                    <a:lnTo>
                      <a:pt x="94" y="85"/>
                    </a:lnTo>
                    <a:lnTo>
                      <a:pt x="94" y="85"/>
                    </a:lnTo>
                    <a:lnTo>
                      <a:pt x="94" y="75"/>
                    </a:lnTo>
                    <a:lnTo>
                      <a:pt x="96" y="67"/>
                    </a:lnTo>
                    <a:lnTo>
                      <a:pt x="98" y="59"/>
                    </a:lnTo>
                    <a:lnTo>
                      <a:pt x="102" y="53"/>
                    </a:lnTo>
                    <a:lnTo>
                      <a:pt x="102" y="53"/>
                    </a:lnTo>
                    <a:lnTo>
                      <a:pt x="108" y="50"/>
                    </a:lnTo>
                    <a:lnTo>
                      <a:pt x="114" y="48"/>
                    </a:lnTo>
                    <a:lnTo>
                      <a:pt x="120" y="46"/>
                    </a:lnTo>
                    <a:lnTo>
                      <a:pt x="128" y="44"/>
                    </a:lnTo>
                    <a:lnTo>
                      <a:pt x="128" y="44"/>
                    </a:lnTo>
                    <a:lnTo>
                      <a:pt x="140" y="46"/>
                    </a:lnTo>
                    <a:lnTo>
                      <a:pt x="152" y="50"/>
                    </a:lnTo>
                    <a:lnTo>
                      <a:pt x="154" y="50"/>
                    </a:lnTo>
                    <a:lnTo>
                      <a:pt x="154" y="4"/>
                    </a:lnTo>
                    <a:lnTo>
                      <a:pt x="152" y="4"/>
                    </a:lnTo>
                    <a:lnTo>
                      <a:pt x="152" y="4"/>
                    </a:lnTo>
                    <a:lnTo>
                      <a:pt x="140" y="0"/>
                    </a:lnTo>
                    <a:lnTo>
                      <a:pt x="122" y="0"/>
                    </a:lnTo>
                    <a:lnTo>
                      <a:pt x="122" y="0"/>
                    </a:lnTo>
                    <a:lnTo>
                      <a:pt x="110" y="0"/>
                    </a:lnTo>
                    <a:lnTo>
                      <a:pt x="100" y="2"/>
                    </a:lnTo>
                    <a:lnTo>
                      <a:pt x="88" y="6"/>
                    </a:lnTo>
                    <a:lnTo>
                      <a:pt x="80" y="10"/>
                    </a:lnTo>
                    <a:lnTo>
                      <a:pt x="80" y="10"/>
                    </a:lnTo>
                    <a:lnTo>
                      <a:pt x="70" y="16"/>
                    </a:lnTo>
                    <a:lnTo>
                      <a:pt x="62" y="22"/>
                    </a:lnTo>
                    <a:lnTo>
                      <a:pt x="56" y="30"/>
                    </a:lnTo>
                    <a:lnTo>
                      <a:pt x="50" y="40"/>
                    </a:lnTo>
                    <a:lnTo>
                      <a:pt x="50" y="40"/>
                    </a:lnTo>
                    <a:lnTo>
                      <a:pt x="44" y="50"/>
                    </a:lnTo>
                    <a:lnTo>
                      <a:pt x="42" y="59"/>
                    </a:lnTo>
                    <a:lnTo>
                      <a:pt x="40" y="69"/>
                    </a:lnTo>
                    <a:lnTo>
                      <a:pt x="38" y="81"/>
                    </a:lnTo>
                    <a:lnTo>
                      <a:pt x="38" y="113"/>
                    </a:lnTo>
                    <a:lnTo>
                      <a:pt x="0" y="113"/>
                    </a:lnTo>
                    <a:lnTo>
                      <a:pt x="0" y="157"/>
                    </a:lnTo>
                    <a:lnTo>
                      <a:pt x="38" y="157"/>
                    </a:lnTo>
                    <a:lnTo>
                      <a:pt x="38" y="344"/>
                    </a:lnTo>
                    <a:lnTo>
                      <a:pt x="94" y="344"/>
                    </a:lnTo>
                    <a:lnTo>
                      <a:pt x="94" y="157"/>
                    </a:lnTo>
                    <a:lnTo>
                      <a:pt x="176" y="157"/>
                    </a:lnTo>
                    <a:lnTo>
                      <a:pt x="176" y="277"/>
                    </a:lnTo>
                    <a:lnTo>
                      <a:pt x="176" y="277"/>
                    </a:lnTo>
                    <a:lnTo>
                      <a:pt x="176" y="293"/>
                    </a:lnTo>
                    <a:lnTo>
                      <a:pt x="180" y="309"/>
                    </a:lnTo>
                    <a:lnTo>
                      <a:pt x="184" y="320"/>
                    </a:lnTo>
                    <a:lnTo>
                      <a:pt x="192" y="330"/>
                    </a:lnTo>
                    <a:lnTo>
                      <a:pt x="202" y="338"/>
                    </a:lnTo>
                    <a:lnTo>
                      <a:pt x="214" y="344"/>
                    </a:lnTo>
                    <a:lnTo>
                      <a:pt x="228" y="348"/>
                    </a:lnTo>
                    <a:lnTo>
                      <a:pt x="244" y="348"/>
                    </a:lnTo>
                    <a:lnTo>
                      <a:pt x="244" y="348"/>
                    </a:lnTo>
                    <a:lnTo>
                      <a:pt x="254" y="348"/>
                    </a:lnTo>
                    <a:lnTo>
                      <a:pt x="266" y="346"/>
                    </a:lnTo>
                    <a:lnTo>
                      <a:pt x="266" y="346"/>
                    </a:lnTo>
                    <a:lnTo>
                      <a:pt x="284" y="340"/>
                    </a:lnTo>
                    <a:lnTo>
                      <a:pt x="284" y="340"/>
                    </a:lnTo>
                    <a:lnTo>
                      <a:pt x="284" y="297"/>
                    </a:lnTo>
                    <a:lnTo>
                      <a:pt x="282" y="299"/>
                    </a:lnTo>
                    <a:lnTo>
                      <a:pt x="282" y="299"/>
                    </a:lnTo>
                    <a:lnTo>
                      <a:pt x="272" y="303"/>
                    </a:lnTo>
                    <a:lnTo>
                      <a:pt x="272" y="303"/>
                    </a:lnTo>
                    <a:lnTo>
                      <a:pt x="260" y="305"/>
                    </a:lnTo>
                    <a:lnTo>
                      <a:pt x="260" y="305"/>
                    </a:lnTo>
                    <a:lnTo>
                      <a:pt x="252" y="305"/>
                    </a:lnTo>
                    <a:lnTo>
                      <a:pt x="246" y="303"/>
                    </a:lnTo>
                    <a:lnTo>
                      <a:pt x="242" y="299"/>
                    </a:lnTo>
                    <a:lnTo>
                      <a:pt x="236" y="297"/>
                    </a:lnTo>
                    <a:lnTo>
                      <a:pt x="236" y="297"/>
                    </a:lnTo>
                    <a:lnTo>
                      <a:pt x="234" y="291"/>
                    </a:lnTo>
                    <a:lnTo>
                      <a:pt x="232" y="285"/>
                    </a:lnTo>
                    <a:lnTo>
                      <a:pt x="230" y="267"/>
                    </a:lnTo>
                    <a:lnTo>
                      <a:pt x="230" y="157"/>
                    </a:lnTo>
                    <a:lnTo>
                      <a:pt x="284" y="15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22"/>
              <p:cNvSpPr>
                <a:spLocks noChangeArrowheads="1"/>
              </p:cNvSpPr>
              <p:nvPr/>
            </p:nvSpPr>
            <p:spPr bwMode="auto">
              <a:xfrm>
                <a:off x="4102100" y="3005137"/>
                <a:ext cx="406400" cy="404813"/>
              </a:xfrm>
              <a:prstGeom prst="rect">
                <a:avLst/>
              </a:prstGeom>
              <a:solidFill>
                <a:srgbClr val="F052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23"/>
              <p:cNvSpPr>
                <a:spLocks noChangeArrowheads="1"/>
              </p:cNvSpPr>
              <p:nvPr/>
            </p:nvSpPr>
            <p:spPr bwMode="auto">
              <a:xfrm>
                <a:off x="4549775" y="3005137"/>
                <a:ext cx="406400" cy="404813"/>
              </a:xfrm>
              <a:prstGeom prst="rect">
                <a:avLst/>
              </a:prstGeom>
              <a:solidFill>
                <a:srgbClr val="7FBB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24"/>
              <p:cNvSpPr>
                <a:spLocks noChangeArrowheads="1"/>
              </p:cNvSpPr>
              <p:nvPr/>
            </p:nvSpPr>
            <p:spPr bwMode="auto">
              <a:xfrm>
                <a:off x="4102100" y="3451225"/>
                <a:ext cx="406400" cy="401638"/>
              </a:xfrm>
              <a:prstGeom prst="rect">
                <a:avLst/>
              </a:prstGeom>
              <a:solidFill>
                <a:srgbClr val="33A0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25"/>
              <p:cNvSpPr>
                <a:spLocks noChangeArrowheads="1"/>
              </p:cNvSpPr>
              <p:nvPr/>
            </p:nvSpPr>
            <p:spPr bwMode="auto">
              <a:xfrm>
                <a:off x="4549775" y="3451225"/>
                <a:ext cx="406400" cy="401638"/>
              </a:xfrm>
              <a:prstGeom prst="rect">
                <a:avLst/>
              </a:prstGeom>
              <a:solidFill>
                <a:srgbClr val="FDB81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37" name="Footer Placeholder 4"/>
          <p:cNvSpPr txBox="1">
            <a:spLocks/>
          </p:cNvSpPr>
          <p:nvPr/>
        </p:nvSpPr>
        <p:spPr>
          <a:xfrm>
            <a:off x="7621424" y="469791"/>
            <a:ext cx="4114800" cy="273050"/>
          </a:xfrm>
          <a:prstGeom prst="rect">
            <a:avLst/>
          </a:prstGeom>
        </p:spPr>
        <p:txBody>
          <a:bodyPr vert="horz" lIns="91440" tIns="45720" rIns="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bg1"/>
                </a:solidFill>
              </a:rPr>
              <a:t>HPE and Microsoft Confidential.</a:t>
            </a:r>
          </a:p>
        </p:txBody>
      </p:sp>
    </p:spTree>
    <p:extLst>
      <p:ext uri="{BB962C8B-B14F-4D97-AF65-F5344CB8AC3E}">
        <p14:creationId xmlns:p14="http://schemas.microsoft.com/office/powerpoint/2010/main" val="1563331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2202008"/>
            <a:ext cx="8840624" cy="2387600"/>
          </a:xfrm>
        </p:spPr>
        <p:txBody>
          <a:bodyPr anchor="b"/>
          <a:lstStyle>
            <a:lvl1pPr algn="l">
              <a:defRPr sz="6000">
                <a:solidFill>
                  <a:schemeClr val="tx1"/>
                </a:solidFill>
              </a:defRPr>
            </a:lvl1pPr>
          </a:lstStyle>
          <a:p>
            <a:r>
              <a:rPr lang="en-US" dirty="0"/>
              <a:t>Click to edit Master </a:t>
            </a:r>
            <a:br>
              <a:rPr lang="en-US" dirty="0"/>
            </a:br>
            <a:r>
              <a:rPr lang="en-US" dirty="0"/>
              <a:t>title style</a:t>
            </a:r>
          </a:p>
        </p:txBody>
      </p:sp>
      <p:sp>
        <p:nvSpPr>
          <p:cNvPr id="3" name="Subtitle 2"/>
          <p:cNvSpPr>
            <a:spLocks noGrp="1"/>
          </p:cNvSpPr>
          <p:nvPr>
            <p:ph type="subTitle" idx="1"/>
          </p:nvPr>
        </p:nvSpPr>
        <p:spPr>
          <a:xfrm>
            <a:off x="457200" y="4681683"/>
            <a:ext cx="8840624" cy="790500"/>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Content Placeholder 7"/>
          <p:cNvSpPr>
            <a:spLocks noGrp="1"/>
          </p:cNvSpPr>
          <p:nvPr>
            <p:ph sz="quarter" idx="12"/>
          </p:nvPr>
        </p:nvSpPr>
        <p:spPr>
          <a:xfrm>
            <a:off x="457200" y="5689600"/>
            <a:ext cx="8840788" cy="444500"/>
          </a:xfrm>
        </p:spPr>
        <p:txBody>
          <a:bodyPr anchor="ctr">
            <a:normAutofit/>
          </a:bodyPr>
          <a:lstStyle>
            <a:lvl1pPr marL="0" indent="0">
              <a:buNone/>
              <a:defRPr sz="1600">
                <a:solidFill>
                  <a:schemeClr val="accent3"/>
                </a:solidFill>
              </a:defRPr>
            </a:lvl1pPr>
          </a:lstStyle>
          <a:p>
            <a:pPr lvl="0"/>
            <a:r>
              <a:rPr lang="en-US"/>
              <a:t>Click to edit Master text styles</a:t>
            </a:r>
          </a:p>
        </p:txBody>
      </p:sp>
      <p:grpSp>
        <p:nvGrpSpPr>
          <p:cNvPr id="36" name="Group 35"/>
          <p:cNvGrpSpPr/>
          <p:nvPr userDrawn="1"/>
        </p:nvGrpSpPr>
        <p:grpSpPr>
          <a:xfrm>
            <a:off x="457200" y="469791"/>
            <a:ext cx="5648055" cy="947021"/>
            <a:chOff x="457200" y="488079"/>
            <a:chExt cx="5648055" cy="947021"/>
          </a:xfrm>
        </p:grpSpPr>
        <p:grpSp>
          <p:nvGrpSpPr>
            <p:cNvPr id="11" name="Group 10"/>
            <p:cNvGrpSpPr/>
            <p:nvPr userDrawn="1"/>
          </p:nvGrpSpPr>
          <p:grpSpPr>
            <a:xfrm>
              <a:off x="3754287" y="488079"/>
              <a:ext cx="2350968" cy="947021"/>
              <a:chOff x="3578225" y="1146175"/>
              <a:chExt cx="5038725" cy="2111375"/>
            </a:xfrm>
          </p:grpSpPr>
          <p:sp>
            <p:nvSpPr>
              <p:cNvPr id="12" name="Freeform 5"/>
              <p:cNvSpPr>
                <a:spLocks noEditPoints="1"/>
              </p:cNvSpPr>
              <p:nvPr/>
            </p:nvSpPr>
            <p:spPr bwMode="auto">
              <a:xfrm>
                <a:off x="3578225" y="1146175"/>
                <a:ext cx="1725613" cy="498475"/>
              </a:xfrm>
              <a:custGeom>
                <a:avLst/>
                <a:gdLst>
                  <a:gd name="T0" fmla="*/ 0 w 1087"/>
                  <a:gd name="T1" fmla="*/ 0 h 314"/>
                  <a:gd name="T2" fmla="*/ 0 w 1087"/>
                  <a:gd name="T3" fmla="*/ 314 h 314"/>
                  <a:gd name="T4" fmla="*/ 0 w 1087"/>
                  <a:gd name="T5" fmla="*/ 314 h 314"/>
                  <a:gd name="T6" fmla="*/ 1087 w 1087"/>
                  <a:gd name="T7" fmla="*/ 314 h 314"/>
                  <a:gd name="T8" fmla="*/ 1087 w 1087"/>
                  <a:gd name="T9" fmla="*/ 0 h 314"/>
                  <a:gd name="T10" fmla="*/ 0 w 1087"/>
                  <a:gd name="T11" fmla="*/ 0 h 314"/>
                  <a:gd name="T12" fmla="*/ 1018 w 1087"/>
                  <a:gd name="T13" fmla="*/ 245 h 314"/>
                  <a:gd name="T14" fmla="*/ 69 w 1087"/>
                  <a:gd name="T15" fmla="*/ 245 h 314"/>
                  <a:gd name="T16" fmla="*/ 69 w 1087"/>
                  <a:gd name="T17" fmla="*/ 69 h 314"/>
                  <a:gd name="T18" fmla="*/ 1018 w 1087"/>
                  <a:gd name="T19" fmla="*/ 69 h 314"/>
                  <a:gd name="T20" fmla="*/ 1018 w 1087"/>
                  <a:gd name="T21" fmla="*/ 245 h 314"/>
                  <a:gd name="T22" fmla="*/ 1018 w 1087"/>
                  <a:gd name="T23" fmla="*/ 245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87" h="314">
                    <a:moveTo>
                      <a:pt x="0" y="0"/>
                    </a:moveTo>
                    <a:lnTo>
                      <a:pt x="0" y="314"/>
                    </a:lnTo>
                    <a:lnTo>
                      <a:pt x="0" y="314"/>
                    </a:lnTo>
                    <a:lnTo>
                      <a:pt x="1087" y="314"/>
                    </a:lnTo>
                    <a:lnTo>
                      <a:pt x="1087" y="0"/>
                    </a:lnTo>
                    <a:lnTo>
                      <a:pt x="0" y="0"/>
                    </a:lnTo>
                    <a:close/>
                    <a:moveTo>
                      <a:pt x="1018" y="245"/>
                    </a:moveTo>
                    <a:lnTo>
                      <a:pt x="69" y="245"/>
                    </a:lnTo>
                    <a:lnTo>
                      <a:pt x="69" y="69"/>
                    </a:lnTo>
                    <a:lnTo>
                      <a:pt x="1018" y="69"/>
                    </a:lnTo>
                    <a:lnTo>
                      <a:pt x="1018" y="245"/>
                    </a:lnTo>
                    <a:lnTo>
                      <a:pt x="1018" y="245"/>
                    </a:lnTo>
                    <a:close/>
                  </a:path>
                </a:pathLst>
              </a:custGeom>
              <a:solidFill>
                <a:srgbClr val="00B388"/>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a:p>
            </p:txBody>
          </p:sp>
          <p:sp>
            <p:nvSpPr>
              <p:cNvPr id="13" name="Freeform 6"/>
              <p:cNvSpPr>
                <a:spLocks noEditPoints="1"/>
              </p:cNvSpPr>
              <p:nvPr/>
            </p:nvSpPr>
            <p:spPr bwMode="auto">
              <a:xfrm>
                <a:off x="3578225" y="1968500"/>
                <a:ext cx="5038725" cy="1289050"/>
              </a:xfrm>
              <a:custGeom>
                <a:avLst/>
                <a:gdLst>
                  <a:gd name="T0" fmla="*/ 80 w 1341"/>
                  <a:gd name="T1" fmla="*/ 52 h 342"/>
                  <a:gd name="T2" fmla="*/ 29 w 1341"/>
                  <a:gd name="T3" fmla="*/ 77 h 342"/>
                  <a:gd name="T4" fmla="*/ 212 w 1341"/>
                  <a:gd name="T5" fmla="*/ 93 h 342"/>
                  <a:gd name="T6" fmla="*/ 174 w 1341"/>
                  <a:gd name="T7" fmla="*/ 134 h 342"/>
                  <a:gd name="T8" fmla="*/ 272 w 1341"/>
                  <a:gd name="T9" fmla="*/ 132 h 342"/>
                  <a:gd name="T10" fmla="*/ 276 w 1341"/>
                  <a:gd name="T11" fmla="*/ 38 h 342"/>
                  <a:gd name="T12" fmla="*/ 327 w 1341"/>
                  <a:gd name="T13" fmla="*/ 132 h 342"/>
                  <a:gd name="T14" fmla="*/ 398 w 1341"/>
                  <a:gd name="T15" fmla="*/ 0 h 342"/>
                  <a:gd name="T16" fmla="*/ 402 w 1341"/>
                  <a:gd name="T17" fmla="*/ 134 h 342"/>
                  <a:gd name="T18" fmla="*/ 448 w 1341"/>
                  <a:gd name="T19" fmla="*/ 93 h 342"/>
                  <a:gd name="T20" fmla="*/ 448 w 1341"/>
                  <a:gd name="T21" fmla="*/ 74 h 342"/>
                  <a:gd name="T22" fmla="*/ 642 w 1341"/>
                  <a:gd name="T23" fmla="*/ 60 h 342"/>
                  <a:gd name="T24" fmla="*/ 642 w 1341"/>
                  <a:gd name="T25" fmla="*/ 131 h 342"/>
                  <a:gd name="T26" fmla="*/ 570 w 1341"/>
                  <a:gd name="T27" fmla="*/ 111 h 342"/>
                  <a:gd name="T28" fmla="*/ 530 w 1341"/>
                  <a:gd name="T29" fmla="*/ 60 h 342"/>
                  <a:gd name="T30" fmla="*/ 558 w 1341"/>
                  <a:gd name="T31" fmla="*/ 38 h 342"/>
                  <a:gd name="T32" fmla="*/ 738 w 1341"/>
                  <a:gd name="T33" fmla="*/ 89 h 342"/>
                  <a:gd name="T34" fmla="*/ 787 w 1341"/>
                  <a:gd name="T35" fmla="*/ 45 h 342"/>
                  <a:gd name="T36" fmla="*/ 736 w 1341"/>
                  <a:gd name="T37" fmla="*/ 65 h 342"/>
                  <a:gd name="T38" fmla="*/ 848 w 1341"/>
                  <a:gd name="T39" fmla="*/ 73 h 342"/>
                  <a:gd name="T40" fmla="*/ 876 w 1341"/>
                  <a:gd name="T41" fmla="*/ 73 h 342"/>
                  <a:gd name="T42" fmla="*/ 833 w 1341"/>
                  <a:gd name="T43" fmla="*/ 91 h 342"/>
                  <a:gd name="T44" fmla="*/ 965 w 1341"/>
                  <a:gd name="T45" fmla="*/ 43 h 342"/>
                  <a:gd name="T46" fmla="*/ 964 w 1341"/>
                  <a:gd name="T47" fmla="*/ 103 h 342"/>
                  <a:gd name="T48" fmla="*/ 1010 w 1341"/>
                  <a:gd name="T49" fmla="*/ 132 h 342"/>
                  <a:gd name="T50" fmla="*/ 1070 w 1341"/>
                  <a:gd name="T51" fmla="*/ 38 h 342"/>
                  <a:gd name="T52" fmla="*/ 1010 w 1341"/>
                  <a:gd name="T53" fmla="*/ 89 h 342"/>
                  <a:gd name="T54" fmla="*/ 1133 w 1341"/>
                  <a:gd name="T55" fmla="*/ 73 h 342"/>
                  <a:gd name="T56" fmla="*/ 1160 w 1341"/>
                  <a:gd name="T57" fmla="*/ 73 h 342"/>
                  <a:gd name="T58" fmla="*/ 1117 w 1341"/>
                  <a:gd name="T59" fmla="*/ 91 h 342"/>
                  <a:gd name="T60" fmla="*/ 1239 w 1341"/>
                  <a:gd name="T61" fmla="*/ 39 h 342"/>
                  <a:gd name="T62" fmla="*/ 1180 w 1341"/>
                  <a:gd name="T63" fmla="*/ 132 h 342"/>
                  <a:gd name="T64" fmla="*/ 1246 w 1341"/>
                  <a:gd name="T65" fmla="*/ 85 h 342"/>
                  <a:gd name="T66" fmla="*/ 1314 w 1341"/>
                  <a:gd name="T67" fmla="*/ 132 h 342"/>
                  <a:gd name="T68" fmla="*/ 1295 w 1341"/>
                  <a:gd name="T69" fmla="*/ 110 h 342"/>
                  <a:gd name="T70" fmla="*/ 18 w 1341"/>
                  <a:gd name="T71" fmla="*/ 231 h 342"/>
                  <a:gd name="T72" fmla="*/ 81 w 1341"/>
                  <a:gd name="T73" fmla="*/ 307 h 342"/>
                  <a:gd name="T74" fmla="*/ 164 w 1341"/>
                  <a:gd name="T75" fmla="*/ 307 h 342"/>
                  <a:gd name="T76" fmla="*/ 103 w 1341"/>
                  <a:gd name="T77" fmla="*/ 214 h 342"/>
                  <a:gd name="T78" fmla="*/ 252 w 1341"/>
                  <a:gd name="T79" fmla="*/ 229 h 342"/>
                  <a:gd name="T80" fmla="*/ 252 w 1341"/>
                  <a:gd name="T81" fmla="*/ 307 h 342"/>
                  <a:gd name="T82" fmla="*/ 211 w 1341"/>
                  <a:gd name="T83" fmla="*/ 214 h 342"/>
                  <a:gd name="T84" fmla="*/ 305 w 1341"/>
                  <a:gd name="T85" fmla="*/ 212 h 342"/>
                  <a:gd name="T86" fmla="*/ 338 w 1341"/>
                  <a:gd name="T87" fmla="*/ 285 h 342"/>
                  <a:gd name="T88" fmla="*/ 281 w 1341"/>
                  <a:gd name="T89" fmla="*/ 251 h 342"/>
                  <a:gd name="T90" fmla="*/ 403 w 1341"/>
                  <a:gd name="T91" fmla="*/ 229 h 342"/>
                  <a:gd name="T92" fmla="*/ 382 w 1341"/>
                  <a:gd name="T93" fmla="*/ 228 h 342"/>
                  <a:gd name="T94" fmla="*/ 430 w 1341"/>
                  <a:gd name="T95" fmla="*/ 342 h 342"/>
                  <a:gd name="T96" fmla="*/ 498 w 1341"/>
                  <a:gd name="T97" fmla="*/ 260 h 342"/>
                  <a:gd name="T98" fmla="*/ 577 w 1341"/>
                  <a:gd name="T99" fmla="*/ 212 h 342"/>
                  <a:gd name="T100" fmla="*/ 554 w 1341"/>
                  <a:gd name="T101" fmla="*/ 307 h 342"/>
                  <a:gd name="T102" fmla="*/ 623 w 1341"/>
                  <a:gd name="T103" fmla="*/ 187 h 342"/>
                  <a:gd name="T104" fmla="*/ 621 w 1341"/>
                  <a:gd name="T105" fmla="*/ 307 h 342"/>
                  <a:gd name="T106" fmla="*/ 644 w 1341"/>
                  <a:gd name="T107" fmla="*/ 300 h 342"/>
                  <a:gd name="T108" fmla="*/ 644 w 1341"/>
                  <a:gd name="T109" fmla="*/ 240 h 342"/>
                  <a:gd name="T110" fmla="*/ 661 w 1341"/>
                  <a:gd name="T111" fmla="*/ 238 h 342"/>
                  <a:gd name="T112" fmla="*/ 807 w 1341"/>
                  <a:gd name="T113" fmla="*/ 266 h 342"/>
                  <a:gd name="T114" fmla="*/ 772 w 1341"/>
                  <a:gd name="T115" fmla="*/ 309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41" h="342">
                    <a:moveTo>
                      <a:pt x="29" y="132"/>
                    </a:moveTo>
                    <a:cubicBezTo>
                      <a:pt x="0" y="132"/>
                      <a:pt x="0" y="132"/>
                      <a:pt x="0" y="132"/>
                    </a:cubicBezTo>
                    <a:cubicBezTo>
                      <a:pt x="0" y="0"/>
                      <a:pt x="0" y="0"/>
                      <a:pt x="0" y="0"/>
                    </a:cubicBezTo>
                    <a:cubicBezTo>
                      <a:pt x="29" y="0"/>
                      <a:pt x="29" y="0"/>
                      <a:pt x="29" y="0"/>
                    </a:cubicBezTo>
                    <a:cubicBezTo>
                      <a:pt x="29" y="52"/>
                      <a:pt x="29" y="52"/>
                      <a:pt x="29" y="52"/>
                    </a:cubicBezTo>
                    <a:cubicBezTo>
                      <a:pt x="80" y="52"/>
                      <a:pt x="80" y="52"/>
                      <a:pt x="80" y="52"/>
                    </a:cubicBezTo>
                    <a:cubicBezTo>
                      <a:pt x="80" y="0"/>
                      <a:pt x="80" y="0"/>
                      <a:pt x="80" y="0"/>
                    </a:cubicBezTo>
                    <a:cubicBezTo>
                      <a:pt x="109" y="0"/>
                      <a:pt x="109" y="0"/>
                      <a:pt x="109" y="0"/>
                    </a:cubicBezTo>
                    <a:cubicBezTo>
                      <a:pt x="109" y="132"/>
                      <a:pt x="109" y="132"/>
                      <a:pt x="109" y="132"/>
                    </a:cubicBezTo>
                    <a:cubicBezTo>
                      <a:pt x="80" y="132"/>
                      <a:pt x="80" y="132"/>
                      <a:pt x="80" y="132"/>
                    </a:cubicBezTo>
                    <a:cubicBezTo>
                      <a:pt x="80" y="77"/>
                      <a:pt x="80" y="77"/>
                      <a:pt x="80" y="77"/>
                    </a:cubicBezTo>
                    <a:cubicBezTo>
                      <a:pt x="29" y="77"/>
                      <a:pt x="29" y="77"/>
                      <a:pt x="29" y="77"/>
                    </a:cubicBezTo>
                    <a:lnTo>
                      <a:pt x="29" y="132"/>
                    </a:lnTo>
                    <a:close/>
                    <a:moveTo>
                      <a:pt x="174" y="134"/>
                    </a:moveTo>
                    <a:cubicBezTo>
                      <a:pt x="145" y="134"/>
                      <a:pt x="125" y="116"/>
                      <a:pt x="125" y="85"/>
                    </a:cubicBezTo>
                    <a:cubicBezTo>
                      <a:pt x="125" y="56"/>
                      <a:pt x="144" y="36"/>
                      <a:pt x="170" y="36"/>
                    </a:cubicBezTo>
                    <a:cubicBezTo>
                      <a:pt x="198" y="36"/>
                      <a:pt x="212" y="55"/>
                      <a:pt x="212" y="83"/>
                    </a:cubicBezTo>
                    <a:cubicBezTo>
                      <a:pt x="212" y="93"/>
                      <a:pt x="212" y="93"/>
                      <a:pt x="212" y="93"/>
                    </a:cubicBezTo>
                    <a:cubicBezTo>
                      <a:pt x="152" y="93"/>
                      <a:pt x="152" y="93"/>
                      <a:pt x="152" y="93"/>
                    </a:cubicBezTo>
                    <a:cubicBezTo>
                      <a:pt x="155" y="108"/>
                      <a:pt x="167" y="112"/>
                      <a:pt x="178" y="112"/>
                    </a:cubicBezTo>
                    <a:cubicBezTo>
                      <a:pt x="188" y="112"/>
                      <a:pt x="195" y="110"/>
                      <a:pt x="204" y="104"/>
                    </a:cubicBezTo>
                    <a:cubicBezTo>
                      <a:pt x="205" y="104"/>
                      <a:pt x="205" y="104"/>
                      <a:pt x="205" y="104"/>
                    </a:cubicBezTo>
                    <a:cubicBezTo>
                      <a:pt x="205" y="126"/>
                      <a:pt x="205" y="126"/>
                      <a:pt x="205" y="126"/>
                    </a:cubicBezTo>
                    <a:cubicBezTo>
                      <a:pt x="198" y="131"/>
                      <a:pt x="187" y="134"/>
                      <a:pt x="174" y="134"/>
                    </a:cubicBezTo>
                    <a:close/>
                    <a:moveTo>
                      <a:pt x="152" y="74"/>
                    </a:moveTo>
                    <a:cubicBezTo>
                      <a:pt x="186" y="74"/>
                      <a:pt x="186" y="74"/>
                      <a:pt x="186" y="74"/>
                    </a:cubicBezTo>
                    <a:cubicBezTo>
                      <a:pt x="186" y="64"/>
                      <a:pt x="182" y="58"/>
                      <a:pt x="170" y="58"/>
                    </a:cubicBezTo>
                    <a:cubicBezTo>
                      <a:pt x="162" y="58"/>
                      <a:pt x="155" y="61"/>
                      <a:pt x="152" y="74"/>
                    </a:cubicBezTo>
                    <a:close/>
                    <a:moveTo>
                      <a:pt x="287" y="77"/>
                    </a:moveTo>
                    <a:cubicBezTo>
                      <a:pt x="272" y="132"/>
                      <a:pt x="272" y="132"/>
                      <a:pt x="272" y="132"/>
                    </a:cubicBezTo>
                    <a:cubicBezTo>
                      <a:pt x="247" y="132"/>
                      <a:pt x="247" y="132"/>
                      <a:pt x="247" y="132"/>
                    </a:cubicBezTo>
                    <a:cubicBezTo>
                      <a:pt x="218" y="39"/>
                      <a:pt x="218" y="39"/>
                      <a:pt x="218" y="39"/>
                    </a:cubicBezTo>
                    <a:cubicBezTo>
                      <a:pt x="218" y="38"/>
                      <a:pt x="218" y="38"/>
                      <a:pt x="218" y="38"/>
                    </a:cubicBezTo>
                    <a:cubicBezTo>
                      <a:pt x="246" y="38"/>
                      <a:pt x="246" y="38"/>
                      <a:pt x="246" y="38"/>
                    </a:cubicBezTo>
                    <a:cubicBezTo>
                      <a:pt x="261" y="93"/>
                      <a:pt x="261" y="93"/>
                      <a:pt x="261" y="93"/>
                    </a:cubicBezTo>
                    <a:cubicBezTo>
                      <a:pt x="276" y="38"/>
                      <a:pt x="276" y="38"/>
                      <a:pt x="276" y="38"/>
                    </a:cubicBezTo>
                    <a:cubicBezTo>
                      <a:pt x="298" y="38"/>
                      <a:pt x="298" y="38"/>
                      <a:pt x="298" y="38"/>
                    </a:cubicBezTo>
                    <a:cubicBezTo>
                      <a:pt x="313" y="93"/>
                      <a:pt x="313" y="93"/>
                      <a:pt x="313" y="93"/>
                    </a:cubicBezTo>
                    <a:cubicBezTo>
                      <a:pt x="329" y="38"/>
                      <a:pt x="329" y="38"/>
                      <a:pt x="329" y="38"/>
                    </a:cubicBezTo>
                    <a:cubicBezTo>
                      <a:pt x="355" y="38"/>
                      <a:pt x="355" y="38"/>
                      <a:pt x="355" y="38"/>
                    </a:cubicBezTo>
                    <a:cubicBezTo>
                      <a:pt x="355" y="39"/>
                      <a:pt x="355" y="39"/>
                      <a:pt x="355" y="39"/>
                    </a:cubicBezTo>
                    <a:cubicBezTo>
                      <a:pt x="327" y="132"/>
                      <a:pt x="327" y="132"/>
                      <a:pt x="327" y="132"/>
                    </a:cubicBezTo>
                    <a:cubicBezTo>
                      <a:pt x="302" y="132"/>
                      <a:pt x="302" y="132"/>
                      <a:pt x="302" y="132"/>
                    </a:cubicBezTo>
                    <a:lnTo>
                      <a:pt x="287" y="77"/>
                    </a:lnTo>
                    <a:close/>
                    <a:moveTo>
                      <a:pt x="402" y="134"/>
                    </a:moveTo>
                    <a:cubicBezTo>
                      <a:pt x="379" y="134"/>
                      <a:pt x="370" y="125"/>
                      <a:pt x="370" y="104"/>
                    </a:cubicBezTo>
                    <a:cubicBezTo>
                      <a:pt x="370" y="0"/>
                      <a:pt x="370" y="0"/>
                      <a:pt x="370" y="0"/>
                    </a:cubicBezTo>
                    <a:cubicBezTo>
                      <a:pt x="398" y="0"/>
                      <a:pt x="398" y="0"/>
                      <a:pt x="398" y="0"/>
                    </a:cubicBezTo>
                    <a:cubicBezTo>
                      <a:pt x="398" y="102"/>
                      <a:pt x="398" y="102"/>
                      <a:pt x="398" y="102"/>
                    </a:cubicBezTo>
                    <a:cubicBezTo>
                      <a:pt x="398" y="108"/>
                      <a:pt x="400" y="111"/>
                      <a:pt x="406" y="111"/>
                    </a:cubicBezTo>
                    <a:cubicBezTo>
                      <a:pt x="408" y="111"/>
                      <a:pt x="410" y="110"/>
                      <a:pt x="412" y="109"/>
                    </a:cubicBezTo>
                    <a:cubicBezTo>
                      <a:pt x="413" y="109"/>
                      <a:pt x="413" y="109"/>
                      <a:pt x="413" y="109"/>
                    </a:cubicBezTo>
                    <a:cubicBezTo>
                      <a:pt x="413" y="132"/>
                      <a:pt x="413" y="132"/>
                      <a:pt x="413" y="132"/>
                    </a:cubicBezTo>
                    <a:cubicBezTo>
                      <a:pt x="410" y="133"/>
                      <a:pt x="406" y="134"/>
                      <a:pt x="402" y="134"/>
                    </a:cubicBezTo>
                    <a:close/>
                    <a:moveTo>
                      <a:pt x="469" y="134"/>
                    </a:moveTo>
                    <a:cubicBezTo>
                      <a:pt x="440" y="134"/>
                      <a:pt x="420" y="116"/>
                      <a:pt x="420" y="85"/>
                    </a:cubicBezTo>
                    <a:cubicBezTo>
                      <a:pt x="420" y="56"/>
                      <a:pt x="440" y="36"/>
                      <a:pt x="465" y="36"/>
                    </a:cubicBezTo>
                    <a:cubicBezTo>
                      <a:pt x="494" y="36"/>
                      <a:pt x="507" y="55"/>
                      <a:pt x="507" y="83"/>
                    </a:cubicBezTo>
                    <a:cubicBezTo>
                      <a:pt x="507" y="93"/>
                      <a:pt x="507" y="93"/>
                      <a:pt x="507" y="93"/>
                    </a:cubicBezTo>
                    <a:cubicBezTo>
                      <a:pt x="448" y="93"/>
                      <a:pt x="448" y="93"/>
                      <a:pt x="448" y="93"/>
                    </a:cubicBezTo>
                    <a:cubicBezTo>
                      <a:pt x="451" y="108"/>
                      <a:pt x="462" y="112"/>
                      <a:pt x="474" y="112"/>
                    </a:cubicBezTo>
                    <a:cubicBezTo>
                      <a:pt x="484" y="112"/>
                      <a:pt x="491" y="110"/>
                      <a:pt x="500" y="104"/>
                    </a:cubicBezTo>
                    <a:cubicBezTo>
                      <a:pt x="501" y="104"/>
                      <a:pt x="501" y="104"/>
                      <a:pt x="501" y="104"/>
                    </a:cubicBezTo>
                    <a:cubicBezTo>
                      <a:pt x="501" y="126"/>
                      <a:pt x="501" y="126"/>
                      <a:pt x="501" y="126"/>
                    </a:cubicBezTo>
                    <a:cubicBezTo>
                      <a:pt x="493" y="131"/>
                      <a:pt x="482" y="134"/>
                      <a:pt x="469" y="134"/>
                    </a:cubicBezTo>
                    <a:close/>
                    <a:moveTo>
                      <a:pt x="448" y="74"/>
                    </a:moveTo>
                    <a:cubicBezTo>
                      <a:pt x="482" y="74"/>
                      <a:pt x="482" y="74"/>
                      <a:pt x="482" y="74"/>
                    </a:cubicBezTo>
                    <a:cubicBezTo>
                      <a:pt x="481" y="64"/>
                      <a:pt x="477" y="58"/>
                      <a:pt x="466" y="58"/>
                    </a:cubicBezTo>
                    <a:cubicBezTo>
                      <a:pt x="457" y="58"/>
                      <a:pt x="450" y="61"/>
                      <a:pt x="448" y="74"/>
                    </a:cubicBezTo>
                    <a:close/>
                    <a:moveTo>
                      <a:pt x="622" y="38"/>
                    </a:moveTo>
                    <a:cubicBezTo>
                      <a:pt x="642" y="38"/>
                      <a:pt x="642" y="38"/>
                      <a:pt x="642" y="38"/>
                    </a:cubicBezTo>
                    <a:cubicBezTo>
                      <a:pt x="642" y="60"/>
                      <a:pt x="642" y="60"/>
                      <a:pt x="642" y="60"/>
                    </a:cubicBezTo>
                    <a:cubicBezTo>
                      <a:pt x="622" y="60"/>
                      <a:pt x="622" y="60"/>
                      <a:pt x="622" y="60"/>
                    </a:cubicBezTo>
                    <a:cubicBezTo>
                      <a:pt x="622" y="99"/>
                      <a:pt x="622" y="99"/>
                      <a:pt x="622" y="99"/>
                    </a:cubicBezTo>
                    <a:cubicBezTo>
                      <a:pt x="622" y="107"/>
                      <a:pt x="625" y="111"/>
                      <a:pt x="633" y="111"/>
                    </a:cubicBezTo>
                    <a:cubicBezTo>
                      <a:pt x="636" y="111"/>
                      <a:pt x="639" y="110"/>
                      <a:pt x="642" y="109"/>
                    </a:cubicBezTo>
                    <a:cubicBezTo>
                      <a:pt x="642" y="109"/>
                      <a:pt x="642" y="109"/>
                      <a:pt x="642" y="109"/>
                    </a:cubicBezTo>
                    <a:cubicBezTo>
                      <a:pt x="642" y="131"/>
                      <a:pt x="642" y="131"/>
                      <a:pt x="642" y="131"/>
                    </a:cubicBezTo>
                    <a:cubicBezTo>
                      <a:pt x="639" y="132"/>
                      <a:pt x="633" y="134"/>
                      <a:pt x="625" y="134"/>
                    </a:cubicBezTo>
                    <a:cubicBezTo>
                      <a:pt x="603" y="134"/>
                      <a:pt x="594" y="124"/>
                      <a:pt x="594" y="100"/>
                    </a:cubicBezTo>
                    <a:cubicBezTo>
                      <a:pt x="594" y="60"/>
                      <a:pt x="594" y="60"/>
                      <a:pt x="594" y="60"/>
                    </a:cubicBezTo>
                    <a:cubicBezTo>
                      <a:pt x="558" y="60"/>
                      <a:pt x="558" y="60"/>
                      <a:pt x="558" y="60"/>
                    </a:cubicBezTo>
                    <a:cubicBezTo>
                      <a:pt x="558" y="99"/>
                      <a:pt x="558" y="99"/>
                      <a:pt x="558" y="99"/>
                    </a:cubicBezTo>
                    <a:cubicBezTo>
                      <a:pt x="558" y="107"/>
                      <a:pt x="561" y="111"/>
                      <a:pt x="570" y="111"/>
                    </a:cubicBezTo>
                    <a:cubicBezTo>
                      <a:pt x="572" y="111"/>
                      <a:pt x="575" y="110"/>
                      <a:pt x="578" y="109"/>
                    </a:cubicBezTo>
                    <a:cubicBezTo>
                      <a:pt x="579" y="109"/>
                      <a:pt x="579" y="109"/>
                      <a:pt x="579" y="109"/>
                    </a:cubicBezTo>
                    <a:cubicBezTo>
                      <a:pt x="579" y="131"/>
                      <a:pt x="579" y="131"/>
                      <a:pt x="579" y="131"/>
                    </a:cubicBezTo>
                    <a:cubicBezTo>
                      <a:pt x="575" y="132"/>
                      <a:pt x="570" y="134"/>
                      <a:pt x="562" y="134"/>
                    </a:cubicBezTo>
                    <a:cubicBezTo>
                      <a:pt x="539" y="134"/>
                      <a:pt x="530" y="124"/>
                      <a:pt x="530" y="100"/>
                    </a:cubicBezTo>
                    <a:cubicBezTo>
                      <a:pt x="530" y="60"/>
                      <a:pt x="530" y="60"/>
                      <a:pt x="530" y="60"/>
                    </a:cubicBezTo>
                    <a:cubicBezTo>
                      <a:pt x="516" y="60"/>
                      <a:pt x="516" y="60"/>
                      <a:pt x="516" y="60"/>
                    </a:cubicBezTo>
                    <a:cubicBezTo>
                      <a:pt x="516" y="38"/>
                      <a:pt x="516" y="38"/>
                      <a:pt x="516" y="38"/>
                    </a:cubicBezTo>
                    <a:cubicBezTo>
                      <a:pt x="530" y="38"/>
                      <a:pt x="530" y="38"/>
                      <a:pt x="530" y="38"/>
                    </a:cubicBezTo>
                    <a:cubicBezTo>
                      <a:pt x="530" y="12"/>
                      <a:pt x="530" y="12"/>
                      <a:pt x="530" y="12"/>
                    </a:cubicBezTo>
                    <a:cubicBezTo>
                      <a:pt x="558" y="12"/>
                      <a:pt x="558" y="12"/>
                      <a:pt x="558" y="12"/>
                    </a:cubicBezTo>
                    <a:cubicBezTo>
                      <a:pt x="558" y="38"/>
                      <a:pt x="558" y="38"/>
                      <a:pt x="558" y="38"/>
                    </a:cubicBezTo>
                    <a:cubicBezTo>
                      <a:pt x="594" y="38"/>
                      <a:pt x="594" y="38"/>
                      <a:pt x="594" y="38"/>
                    </a:cubicBezTo>
                    <a:cubicBezTo>
                      <a:pt x="594" y="12"/>
                      <a:pt x="594" y="12"/>
                      <a:pt x="594" y="12"/>
                    </a:cubicBezTo>
                    <a:cubicBezTo>
                      <a:pt x="622" y="12"/>
                      <a:pt x="622" y="12"/>
                      <a:pt x="622" y="12"/>
                    </a:cubicBezTo>
                    <a:cubicBezTo>
                      <a:pt x="622" y="38"/>
                      <a:pt x="622" y="38"/>
                      <a:pt x="622" y="38"/>
                    </a:cubicBezTo>
                    <a:close/>
                    <a:moveTo>
                      <a:pt x="787" y="45"/>
                    </a:moveTo>
                    <a:cubicBezTo>
                      <a:pt x="787" y="73"/>
                      <a:pt x="768" y="89"/>
                      <a:pt x="738" y="89"/>
                    </a:cubicBezTo>
                    <a:cubicBezTo>
                      <a:pt x="718" y="89"/>
                      <a:pt x="718" y="89"/>
                      <a:pt x="718" y="89"/>
                    </a:cubicBezTo>
                    <a:cubicBezTo>
                      <a:pt x="718" y="132"/>
                      <a:pt x="718" y="132"/>
                      <a:pt x="718" y="132"/>
                    </a:cubicBezTo>
                    <a:cubicBezTo>
                      <a:pt x="689" y="132"/>
                      <a:pt x="689" y="132"/>
                      <a:pt x="689" y="132"/>
                    </a:cubicBezTo>
                    <a:cubicBezTo>
                      <a:pt x="689" y="0"/>
                      <a:pt x="689" y="0"/>
                      <a:pt x="689" y="0"/>
                    </a:cubicBezTo>
                    <a:cubicBezTo>
                      <a:pt x="738" y="0"/>
                      <a:pt x="738" y="0"/>
                      <a:pt x="738" y="0"/>
                    </a:cubicBezTo>
                    <a:cubicBezTo>
                      <a:pt x="768" y="0"/>
                      <a:pt x="787" y="16"/>
                      <a:pt x="787" y="45"/>
                    </a:cubicBezTo>
                    <a:close/>
                    <a:moveTo>
                      <a:pt x="736" y="65"/>
                    </a:moveTo>
                    <a:cubicBezTo>
                      <a:pt x="751" y="65"/>
                      <a:pt x="758" y="57"/>
                      <a:pt x="758" y="45"/>
                    </a:cubicBezTo>
                    <a:cubicBezTo>
                      <a:pt x="758" y="33"/>
                      <a:pt x="751" y="24"/>
                      <a:pt x="736" y="24"/>
                    </a:cubicBezTo>
                    <a:cubicBezTo>
                      <a:pt x="718" y="24"/>
                      <a:pt x="718" y="24"/>
                      <a:pt x="718" y="24"/>
                    </a:cubicBezTo>
                    <a:cubicBezTo>
                      <a:pt x="718" y="65"/>
                      <a:pt x="718" y="65"/>
                      <a:pt x="718" y="65"/>
                    </a:cubicBezTo>
                    <a:lnTo>
                      <a:pt x="736" y="65"/>
                    </a:lnTo>
                    <a:close/>
                    <a:moveTo>
                      <a:pt x="849" y="123"/>
                    </a:moveTo>
                    <a:cubicBezTo>
                      <a:pt x="843" y="130"/>
                      <a:pt x="834" y="134"/>
                      <a:pt x="824" y="134"/>
                    </a:cubicBezTo>
                    <a:cubicBezTo>
                      <a:pt x="806" y="134"/>
                      <a:pt x="791" y="122"/>
                      <a:pt x="791" y="103"/>
                    </a:cubicBezTo>
                    <a:cubicBezTo>
                      <a:pt x="791" y="84"/>
                      <a:pt x="806" y="72"/>
                      <a:pt x="827" y="72"/>
                    </a:cubicBezTo>
                    <a:cubicBezTo>
                      <a:pt x="834" y="72"/>
                      <a:pt x="841" y="73"/>
                      <a:pt x="848" y="75"/>
                    </a:cubicBezTo>
                    <a:cubicBezTo>
                      <a:pt x="848" y="73"/>
                      <a:pt x="848" y="73"/>
                      <a:pt x="848" y="73"/>
                    </a:cubicBezTo>
                    <a:cubicBezTo>
                      <a:pt x="848" y="63"/>
                      <a:pt x="842" y="59"/>
                      <a:pt x="827" y="59"/>
                    </a:cubicBezTo>
                    <a:cubicBezTo>
                      <a:pt x="818" y="59"/>
                      <a:pt x="809" y="62"/>
                      <a:pt x="801" y="66"/>
                    </a:cubicBezTo>
                    <a:cubicBezTo>
                      <a:pt x="800" y="66"/>
                      <a:pt x="800" y="66"/>
                      <a:pt x="800" y="66"/>
                    </a:cubicBezTo>
                    <a:cubicBezTo>
                      <a:pt x="800" y="44"/>
                      <a:pt x="800" y="44"/>
                      <a:pt x="800" y="44"/>
                    </a:cubicBezTo>
                    <a:cubicBezTo>
                      <a:pt x="807" y="40"/>
                      <a:pt x="820" y="36"/>
                      <a:pt x="832" y="36"/>
                    </a:cubicBezTo>
                    <a:cubicBezTo>
                      <a:pt x="860" y="36"/>
                      <a:pt x="876" y="49"/>
                      <a:pt x="876" y="73"/>
                    </a:cubicBezTo>
                    <a:cubicBezTo>
                      <a:pt x="876" y="132"/>
                      <a:pt x="876" y="132"/>
                      <a:pt x="876" y="132"/>
                    </a:cubicBezTo>
                    <a:cubicBezTo>
                      <a:pt x="849" y="132"/>
                      <a:pt x="849" y="132"/>
                      <a:pt x="849" y="132"/>
                    </a:cubicBezTo>
                    <a:cubicBezTo>
                      <a:pt x="849" y="123"/>
                      <a:pt x="849" y="123"/>
                      <a:pt x="849" y="123"/>
                    </a:cubicBezTo>
                    <a:close/>
                    <a:moveTo>
                      <a:pt x="848" y="102"/>
                    </a:moveTo>
                    <a:cubicBezTo>
                      <a:pt x="848" y="94"/>
                      <a:pt x="848" y="94"/>
                      <a:pt x="848" y="94"/>
                    </a:cubicBezTo>
                    <a:cubicBezTo>
                      <a:pt x="844" y="92"/>
                      <a:pt x="838" y="91"/>
                      <a:pt x="833" y="91"/>
                    </a:cubicBezTo>
                    <a:cubicBezTo>
                      <a:pt x="823" y="91"/>
                      <a:pt x="818" y="95"/>
                      <a:pt x="818" y="102"/>
                    </a:cubicBezTo>
                    <a:cubicBezTo>
                      <a:pt x="818" y="110"/>
                      <a:pt x="823" y="113"/>
                      <a:pt x="832" y="113"/>
                    </a:cubicBezTo>
                    <a:cubicBezTo>
                      <a:pt x="839" y="113"/>
                      <a:pt x="845" y="109"/>
                      <a:pt x="848" y="102"/>
                    </a:cubicBezTo>
                    <a:close/>
                    <a:moveTo>
                      <a:pt x="890" y="85"/>
                    </a:moveTo>
                    <a:cubicBezTo>
                      <a:pt x="890" y="55"/>
                      <a:pt x="911" y="36"/>
                      <a:pt x="939" y="36"/>
                    </a:cubicBezTo>
                    <a:cubicBezTo>
                      <a:pt x="949" y="36"/>
                      <a:pt x="958" y="38"/>
                      <a:pt x="965" y="43"/>
                    </a:cubicBezTo>
                    <a:cubicBezTo>
                      <a:pt x="965" y="67"/>
                      <a:pt x="965" y="67"/>
                      <a:pt x="965" y="67"/>
                    </a:cubicBezTo>
                    <a:cubicBezTo>
                      <a:pt x="964" y="67"/>
                      <a:pt x="964" y="67"/>
                      <a:pt x="964" y="67"/>
                    </a:cubicBezTo>
                    <a:cubicBezTo>
                      <a:pt x="958" y="62"/>
                      <a:pt x="951" y="60"/>
                      <a:pt x="943" y="60"/>
                    </a:cubicBezTo>
                    <a:cubicBezTo>
                      <a:pt x="929" y="60"/>
                      <a:pt x="918" y="69"/>
                      <a:pt x="918" y="85"/>
                    </a:cubicBezTo>
                    <a:cubicBezTo>
                      <a:pt x="918" y="101"/>
                      <a:pt x="929" y="110"/>
                      <a:pt x="943" y="110"/>
                    </a:cubicBezTo>
                    <a:cubicBezTo>
                      <a:pt x="951" y="110"/>
                      <a:pt x="958" y="108"/>
                      <a:pt x="964" y="103"/>
                    </a:cubicBezTo>
                    <a:cubicBezTo>
                      <a:pt x="965" y="103"/>
                      <a:pt x="965" y="103"/>
                      <a:pt x="965" y="103"/>
                    </a:cubicBezTo>
                    <a:cubicBezTo>
                      <a:pt x="965" y="127"/>
                      <a:pt x="965" y="127"/>
                      <a:pt x="965" y="127"/>
                    </a:cubicBezTo>
                    <a:cubicBezTo>
                      <a:pt x="958" y="132"/>
                      <a:pt x="949" y="134"/>
                      <a:pt x="939" y="134"/>
                    </a:cubicBezTo>
                    <a:cubicBezTo>
                      <a:pt x="911" y="134"/>
                      <a:pt x="890" y="115"/>
                      <a:pt x="890" y="85"/>
                    </a:cubicBezTo>
                    <a:close/>
                    <a:moveTo>
                      <a:pt x="1010" y="89"/>
                    </a:moveTo>
                    <a:cubicBezTo>
                      <a:pt x="1010" y="132"/>
                      <a:pt x="1010" y="132"/>
                      <a:pt x="1010" y="132"/>
                    </a:cubicBezTo>
                    <a:cubicBezTo>
                      <a:pt x="983" y="132"/>
                      <a:pt x="983" y="132"/>
                      <a:pt x="983" y="132"/>
                    </a:cubicBezTo>
                    <a:cubicBezTo>
                      <a:pt x="983" y="0"/>
                      <a:pt x="983" y="0"/>
                      <a:pt x="983" y="0"/>
                    </a:cubicBezTo>
                    <a:cubicBezTo>
                      <a:pt x="1010" y="0"/>
                      <a:pt x="1010" y="0"/>
                      <a:pt x="1010" y="0"/>
                    </a:cubicBezTo>
                    <a:cubicBezTo>
                      <a:pt x="1010" y="75"/>
                      <a:pt x="1010" y="75"/>
                      <a:pt x="1010" y="75"/>
                    </a:cubicBezTo>
                    <a:cubicBezTo>
                      <a:pt x="1039" y="38"/>
                      <a:pt x="1039" y="38"/>
                      <a:pt x="1039" y="38"/>
                    </a:cubicBezTo>
                    <a:cubicBezTo>
                      <a:pt x="1070" y="38"/>
                      <a:pt x="1070" y="38"/>
                      <a:pt x="1070" y="38"/>
                    </a:cubicBezTo>
                    <a:cubicBezTo>
                      <a:pt x="1070" y="39"/>
                      <a:pt x="1070" y="39"/>
                      <a:pt x="1070" y="39"/>
                    </a:cubicBezTo>
                    <a:cubicBezTo>
                      <a:pt x="1036" y="82"/>
                      <a:pt x="1036" y="82"/>
                      <a:pt x="1036" y="82"/>
                    </a:cubicBezTo>
                    <a:cubicBezTo>
                      <a:pt x="1070" y="131"/>
                      <a:pt x="1070" y="131"/>
                      <a:pt x="1070" y="131"/>
                    </a:cubicBezTo>
                    <a:cubicBezTo>
                      <a:pt x="1070" y="132"/>
                      <a:pt x="1070" y="132"/>
                      <a:pt x="1070" y="132"/>
                    </a:cubicBezTo>
                    <a:cubicBezTo>
                      <a:pt x="1038" y="132"/>
                      <a:pt x="1038" y="132"/>
                      <a:pt x="1038" y="132"/>
                    </a:cubicBezTo>
                    <a:lnTo>
                      <a:pt x="1010" y="89"/>
                    </a:lnTo>
                    <a:close/>
                    <a:moveTo>
                      <a:pt x="1133" y="123"/>
                    </a:moveTo>
                    <a:cubicBezTo>
                      <a:pt x="1127" y="130"/>
                      <a:pt x="1118" y="134"/>
                      <a:pt x="1108" y="134"/>
                    </a:cubicBezTo>
                    <a:cubicBezTo>
                      <a:pt x="1090" y="134"/>
                      <a:pt x="1075" y="122"/>
                      <a:pt x="1075" y="103"/>
                    </a:cubicBezTo>
                    <a:cubicBezTo>
                      <a:pt x="1075" y="84"/>
                      <a:pt x="1090" y="72"/>
                      <a:pt x="1112" y="72"/>
                    </a:cubicBezTo>
                    <a:cubicBezTo>
                      <a:pt x="1118" y="72"/>
                      <a:pt x="1125" y="73"/>
                      <a:pt x="1133" y="75"/>
                    </a:cubicBezTo>
                    <a:cubicBezTo>
                      <a:pt x="1133" y="73"/>
                      <a:pt x="1133" y="73"/>
                      <a:pt x="1133" y="73"/>
                    </a:cubicBezTo>
                    <a:cubicBezTo>
                      <a:pt x="1133" y="63"/>
                      <a:pt x="1127" y="59"/>
                      <a:pt x="1112" y="59"/>
                    </a:cubicBezTo>
                    <a:cubicBezTo>
                      <a:pt x="1102" y="59"/>
                      <a:pt x="1093" y="62"/>
                      <a:pt x="1086" y="66"/>
                    </a:cubicBezTo>
                    <a:cubicBezTo>
                      <a:pt x="1084" y="66"/>
                      <a:pt x="1084" y="66"/>
                      <a:pt x="1084" y="66"/>
                    </a:cubicBezTo>
                    <a:cubicBezTo>
                      <a:pt x="1084" y="44"/>
                      <a:pt x="1084" y="44"/>
                      <a:pt x="1084" y="44"/>
                    </a:cubicBezTo>
                    <a:cubicBezTo>
                      <a:pt x="1092" y="40"/>
                      <a:pt x="1104" y="36"/>
                      <a:pt x="1117" y="36"/>
                    </a:cubicBezTo>
                    <a:cubicBezTo>
                      <a:pt x="1145" y="36"/>
                      <a:pt x="1160" y="49"/>
                      <a:pt x="1160" y="73"/>
                    </a:cubicBezTo>
                    <a:cubicBezTo>
                      <a:pt x="1160" y="132"/>
                      <a:pt x="1160" y="132"/>
                      <a:pt x="1160" y="132"/>
                    </a:cubicBezTo>
                    <a:cubicBezTo>
                      <a:pt x="1133" y="132"/>
                      <a:pt x="1133" y="132"/>
                      <a:pt x="1133" y="132"/>
                    </a:cubicBezTo>
                    <a:cubicBezTo>
                      <a:pt x="1133" y="123"/>
                      <a:pt x="1133" y="123"/>
                      <a:pt x="1133" y="123"/>
                    </a:cubicBezTo>
                    <a:close/>
                    <a:moveTo>
                      <a:pt x="1133" y="102"/>
                    </a:moveTo>
                    <a:cubicBezTo>
                      <a:pt x="1133" y="94"/>
                      <a:pt x="1133" y="94"/>
                      <a:pt x="1133" y="94"/>
                    </a:cubicBezTo>
                    <a:cubicBezTo>
                      <a:pt x="1128" y="92"/>
                      <a:pt x="1123" y="91"/>
                      <a:pt x="1117" y="91"/>
                    </a:cubicBezTo>
                    <a:cubicBezTo>
                      <a:pt x="1108" y="91"/>
                      <a:pt x="1103" y="95"/>
                      <a:pt x="1103" y="102"/>
                    </a:cubicBezTo>
                    <a:cubicBezTo>
                      <a:pt x="1103" y="110"/>
                      <a:pt x="1108" y="113"/>
                      <a:pt x="1116" y="113"/>
                    </a:cubicBezTo>
                    <a:cubicBezTo>
                      <a:pt x="1124" y="113"/>
                      <a:pt x="1130" y="109"/>
                      <a:pt x="1133" y="102"/>
                    </a:cubicBezTo>
                    <a:close/>
                    <a:moveTo>
                      <a:pt x="1207" y="53"/>
                    </a:moveTo>
                    <a:cubicBezTo>
                      <a:pt x="1212" y="43"/>
                      <a:pt x="1220" y="37"/>
                      <a:pt x="1230" y="37"/>
                    </a:cubicBezTo>
                    <a:cubicBezTo>
                      <a:pt x="1234" y="37"/>
                      <a:pt x="1238" y="38"/>
                      <a:pt x="1239" y="39"/>
                    </a:cubicBezTo>
                    <a:cubicBezTo>
                      <a:pt x="1239" y="65"/>
                      <a:pt x="1239" y="65"/>
                      <a:pt x="1239" y="65"/>
                    </a:cubicBezTo>
                    <a:cubicBezTo>
                      <a:pt x="1238" y="65"/>
                      <a:pt x="1238" y="65"/>
                      <a:pt x="1238" y="65"/>
                    </a:cubicBezTo>
                    <a:cubicBezTo>
                      <a:pt x="1235" y="64"/>
                      <a:pt x="1231" y="63"/>
                      <a:pt x="1226" y="63"/>
                    </a:cubicBezTo>
                    <a:cubicBezTo>
                      <a:pt x="1217" y="63"/>
                      <a:pt x="1210" y="68"/>
                      <a:pt x="1208" y="78"/>
                    </a:cubicBezTo>
                    <a:cubicBezTo>
                      <a:pt x="1208" y="132"/>
                      <a:pt x="1208" y="132"/>
                      <a:pt x="1208" y="132"/>
                    </a:cubicBezTo>
                    <a:cubicBezTo>
                      <a:pt x="1180" y="132"/>
                      <a:pt x="1180" y="132"/>
                      <a:pt x="1180" y="132"/>
                    </a:cubicBezTo>
                    <a:cubicBezTo>
                      <a:pt x="1180" y="38"/>
                      <a:pt x="1180" y="38"/>
                      <a:pt x="1180" y="38"/>
                    </a:cubicBezTo>
                    <a:cubicBezTo>
                      <a:pt x="1207" y="38"/>
                      <a:pt x="1207" y="38"/>
                      <a:pt x="1207" y="38"/>
                    </a:cubicBezTo>
                    <a:cubicBezTo>
                      <a:pt x="1207" y="53"/>
                      <a:pt x="1207" y="53"/>
                      <a:pt x="1207" y="53"/>
                    </a:cubicBezTo>
                    <a:close/>
                    <a:moveTo>
                      <a:pt x="1314" y="122"/>
                    </a:moveTo>
                    <a:cubicBezTo>
                      <a:pt x="1308" y="130"/>
                      <a:pt x="1298" y="134"/>
                      <a:pt x="1286" y="134"/>
                    </a:cubicBezTo>
                    <a:cubicBezTo>
                      <a:pt x="1262" y="134"/>
                      <a:pt x="1246" y="112"/>
                      <a:pt x="1246" y="85"/>
                    </a:cubicBezTo>
                    <a:cubicBezTo>
                      <a:pt x="1246" y="58"/>
                      <a:pt x="1262" y="36"/>
                      <a:pt x="1286" y="36"/>
                    </a:cubicBezTo>
                    <a:cubicBezTo>
                      <a:pt x="1298" y="36"/>
                      <a:pt x="1307" y="40"/>
                      <a:pt x="1313" y="47"/>
                    </a:cubicBezTo>
                    <a:cubicBezTo>
                      <a:pt x="1313" y="0"/>
                      <a:pt x="1313" y="0"/>
                      <a:pt x="1313" y="0"/>
                    </a:cubicBezTo>
                    <a:cubicBezTo>
                      <a:pt x="1341" y="0"/>
                      <a:pt x="1341" y="0"/>
                      <a:pt x="1341" y="0"/>
                    </a:cubicBezTo>
                    <a:cubicBezTo>
                      <a:pt x="1341" y="132"/>
                      <a:pt x="1341" y="132"/>
                      <a:pt x="1341" y="132"/>
                    </a:cubicBezTo>
                    <a:cubicBezTo>
                      <a:pt x="1314" y="132"/>
                      <a:pt x="1314" y="132"/>
                      <a:pt x="1314" y="132"/>
                    </a:cubicBezTo>
                    <a:cubicBezTo>
                      <a:pt x="1314" y="122"/>
                      <a:pt x="1314" y="122"/>
                      <a:pt x="1314" y="122"/>
                    </a:cubicBezTo>
                    <a:close/>
                    <a:moveTo>
                      <a:pt x="1313" y="100"/>
                    </a:moveTo>
                    <a:cubicBezTo>
                      <a:pt x="1313" y="70"/>
                      <a:pt x="1313" y="70"/>
                      <a:pt x="1313" y="70"/>
                    </a:cubicBezTo>
                    <a:cubicBezTo>
                      <a:pt x="1308" y="63"/>
                      <a:pt x="1302" y="60"/>
                      <a:pt x="1295" y="60"/>
                    </a:cubicBezTo>
                    <a:cubicBezTo>
                      <a:pt x="1283" y="60"/>
                      <a:pt x="1275" y="69"/>
                      <a:pt x="1275" y="85"/>
                    </a:cubicBezTo>
                    <a:cubicBezTo>
                      <a:pt x="1275" y="101"/>
                      <a:pt x="1283" y="110"/>
                      <a:pt x="1295" y="110"/>
                    </a:cubicBezTo>
                    <a:cubicBezTo>
                      <a:pt x="1302" y="110"/>
                      <a:pt x="1308" y="107"/>
                      <a:pt x="1313" y="100"/>
                    </a:cubicBezTo>
                    <a:close/>
                    <a:moveTo>
                      <a:pt x="0" y="175"/>
                    </a:moveTo>
                    <a:cubicBezTo>
                      <a:pt x="81" y="175"/>
                      <a:pt x="81" y="175"/>
                      <a:pt x="81" y="175"/>
                    </a:cubicBezTo>
                    <a:cubicBezTo>
                      <a:pt x="81" y="191"/>
                      <a:pt x="81" y="191"/>
                      <a:pt x="81" y="191"/>
                    </a:cubicBezTo>
                    <a:cubicBezTo>
                      <a:pt x="18" y="191"/>
                      <a:pt x="18" y="191"/>
                      <a:pt x="18" y="191"/>
                    </a:cubicBezTo>
                    <a:cubicBezTo>
                      <a:pt x="18" y="231"/>
                      <a:pt x="18" y="231"/>
                      <a:pt x="18" y="231"/>
                    </a:cubicBezTo>
                    <a:cubicBezTo>
                      <a:pt x="75" y="231"/>
                      <a:pt x="75" y="231"/>
                      <a:pt x="75" y="231"/>
                    </a:cubicBezTo>
                    <a:cubicBezTo>
                      <a:pt x="75" y="247"/>
                      <a:pt x="75" y="247"/>
                      <a:pt x="75" y="247"/>
                    </a:cubicBezTo>
                    <a:cubicBezTo>
                      <a:pt x="18" y="247"/>
                      <a:pt x="18" y="247"/>
                      <a:pt x="18" y="247"/>
                    </a:cubicBezTo>
                    <a:cubicBezTo>
                      <a:pt x="18" y="291"/>
                      <a:pt x="18" y="291"/>
                      <a:pt x="18" y="291"/>
                    </a:cubicBezTo>
                    <a:cubicBezTo>
                      <a:pt x="81" y="291"/>
                      <a:pt x="81" y="291"/>
                      <a:pt x="81" y="291"/>
                    </a:cubicBezTo>
                    <a:cubicBezTo>
                      <a:pt x="81" y="307"/>
                      <a:pt x="81" y="307"/>
                      <a:pt x="81" y="307"/>
                    </a:cubicBezTo>
                    <a:cubicBezTo>
                      <a:pt x="0" y="307"/>
                      <a:pt x="0" y="307"/>
                      <a:pt x="0" y="307"/>
                    </a:cubicBezTo>
                    <a:lnTo>
                      <a:pt x="0" y="175"/>
                    </a:lnTo>
                    <a:close/>
                    <a:moveTo>
                      <a:pt x="149" y="212"/>
                    </a:moveTo>
                    <a:cubicBezTo>
                      <a:pt x="169" y="212"/>
                      <a:pt x="181" y="226"/>
                      <a:pt x="181" y="248"/>
                    </a:cubicBezTo>
                    <a:cubicBezTo>
                      <a:pt x="181" y="307"/>
                      <a:pt x="181" y="307"/>
                      <a:pt x="181" y="307"/>
                    </a:cubicBezTo>
                    <a:cubicBezTo>
                      <a:pt x="164" y="307"/>
                      <a:pt x="164" y="307"/>
                      <a:pt x="164" y="307"/>
                    </a:cubicBezTo>
                    <a:cubicBezTo>
                      <a:pt x="164" y="249"/>
                      <a:pt x="164" y="249"/>
                      <a:pt x="164" y="249"/>
                    </a:cubicBezTo>
                    <a:cubicBezTo>
                      <a:pt x="164" y="237"/>
                      <a:pt x="157" y="228"/>
                      <a:pt x="144" y="228"/>
                    </a:cubicBezTo>
                    <a:cubicBezTo>
                      <a:pt x="133" y="228"/>
                      <a:pt x="124" y="235"/>
                      <a:pt x="121" y="245"/>
                    </a:cubicBezTo>
                    <a:cubicBezTo>
                      <a:pt x="121" y="307"/>
                      <a:pt x="121" y="307"/>
                      <a:pt x="121" y="307"/>
                    </a:cubicBezTo>
                    <a:cubicBezTo>
                      <a:pt x="103" y="307"/>
                      <a:pt x="103" y="307"/>
                      <a:pt x="103" y="307"/>
                    </a:cubicBezTo>
                    <a:cubicBezTo>
                      <a:pt x="103" y="214"/>
                      <a:pt x="103" y="214"/>
                      <a:pt x="103" y="214"/>
                    </a:cubicBezTo>
                    <a:cubicBezTo>
                      <a:pt x="121" y="214"/>
                      <a:pt x="121" y="214"/>
                      <a:pt x="121" y="214"/>
                    </a:cubicBezTo>
                    <a:cubicBezTo>
                      <a:pt x="121" y="227"/>
                      <a:pt x="121" y="227"/>
                      <a:pt x="121" y="227"/>
                    </a:cubicBezTo>
                    <a:cubicBezTo>
                      <a:pt x="126" y="219"/>
                      <a:pt x="136" y="212"/>
                      <a:pt x="149" y="212"/>
                    </a:cubicBezTo>
                    <a:close/>
                    <a:moveTo>
                      <a:pt x="228" y="214"/>
                    </a:moveTo>
                    <a:cubicBezTo>
                      <a:pt x="252" y="214"/>
                      <a:pt x="252" y="214"/>
                      <a:pt x="252" y="214"/>
                    </a:cubicBezTo>
                    <a:cubicBezTo>
                      <a:pt x="252" y="229"/>
                      <a:pt x="252" y="229"/>
                      <a:pt x="252" y="229"/>
                    </a:cubicBezTo>
                    <a:cubicBezTo>
                      <a:pt x="228" y="229"/>
                      <a:pt x="228" y="229"/>
                      <a:pt x="228" y="229"/>
                    </a:cubicBezTo>
                    <a:cubicBezTo>
                      <a:pt x="228" y="279"/>
                      <a:pt x="228" y="279"/>
                      <a:pt x="228" y="279"/>
                    </a:cubicBezTo>
                    <a:cubicBezTo>
                      <a:pt x="228" y="289"/>
                      <a:pt x="234" y="293"/>
                      <a:pt x="243" y="293"/>
                    </a:cubicBezTo>
                    <a:cubicBezTo>
                      <a:pt x="246" y="293"/>
                      <a:pt x="249" y="293"/>
                      <a:pt x="251" y="292"/>
                    </a:cubicBezTo>
                    <a:cubicBezTo>
                      <a:pt x="252" y="292"/>
                      <a:pt x="252" y="292"/>
                      <a:pt x="252" y="292"/>
                    </a:cubicBezTo>
                    <a:cubicBezTo>
                      <a:pt x="252" y="307"/>
                      <a:pt x="252" y="307"/>
                      <a:pt x="252" y="307"/>
                    </a:cubicBezTo>
                    <a:cubicBezTo>
                      <a:pt x="249" y="308"/>
                      <a:pt x="246" y="309"/>
                      <a:pt x="241" y="309"/>
                    </a:cubicBezTo>
                    <a:cubicBezTo>
                      <a:pt x="219" y="309"/>
                      <a:pt x="211" y="299"/>
                      <a:pt x="211" y="281"/>
                    </a:cubicBezTo>
                    <a:cubicBezTo>
                      <a:pt x="211" y="229"/>
                      <a:pt x="211" y="229"/>
                      <a:pt x="211" y="229"/>
                    </a:cubicBezTo>
                    <a:cubicBezTo>
                      <a:pt x="195" y="229"/>
                      <a:pt x="195" y="229"/>
                      <a:pt x="195" y="229"/>
                    </a:cubicBezTo>
                    <a:cubicBezTo>
                      <a:pt x="195" y="214"/>
                      <a:pt x="195" y="214"/>
                      <a:pt x="195" y="214"/>
                    </a:cubicBezTo>
                    <a:cubicBezTo>
                      <a:pt x="211" y="214"/>
                      <a:pt x="211" y="214"/>
                      <a:pt x="211" y="214"/>
                    </a:cubicBezTo>
                    <a:cubicBezTo>
                      <a:pt x="211" y="189"/>
                      <a:pt x="211" y="189"/>
                      <a:pt x="211" y="189"/>
                    </a:cubicBezTo>
                    <a:cubicBezTo>
                      <a:pt x="228" y="189"/>
                      <a:pt x="228" y="189"/>
                      <a:pt x="228" y="189"/>
                    </a:cubicBezTo>
                    <a:lnTo>
                      <a:pt x="228" y="214"/>
                    </a:lnTo>
                    <a:close/>
                    <a:moveTo>
                      <a:pt x="309" y="309"/>
                    </a:moveTo>
                    <a:cubicBezTo>
                      <a:pt x="282" y="309"/>
                      <a:pt x="263" y="290"/>
                      <a:pt x="263" y="261"/>
                    </a:cubicBezTo>
                    <a:cubicBezTo>
                      <a:pt x="263" y="232"/>
                      <a:pt x="280" y="212"/>
                      <a:pt x="305" y="212"/>
                    </a:cubicBezTo>
                    <a:cubicBezTo>
                      <a:pt x="331" y="212"/>
                      <a:pt x="344" y="230"/>
                      <a:pt x="344" y="258"/>
                    </a:cubicBezTo>
                    <a:cubicBezTo>
                      <a:pt x="344" y="266"/>
                      <a:pt x="344" y="266"/>
                      <a:pt x="344" y="266"/>
                    </a:cubicBezTo>
                    <a:cubicBezTo>
                      <a:pt x="281" y="266"/>
                      <a:pt x="281" y="266"/>
                      <a:pt x="281" y="266"/>
                    </a:cubicBezTo>
                    <a:cubicBezTo>
                      <a:pt x="282" y="284"/>
                      <a:pt x="295" y="293"/>
                      <a:pt x="311" y="293"/>
                    </a:cubicBezTo>
                    <a:cubicBezTo>
                      <a:pt x="321" y="293"/>
                      <a:pt x="329" y="291"/>
                      <a:pt x="337" y="285"/>
                    </a:cubicBezTo>
                    <a:cubicBezTo>
                      <a:pt x="338" y="285"/>
                      <a:pt x="338" y="285"/>
                      <a:pt x="338" y="285"/>
                    </a:cubicBezTo>
                    <a:cubicBezTo>
                      <a:pt x="338" y="300"/>
                      <a:pt x="338" y="300"/>
                      <a:pt x="338" y="300"/>
                    </a:cubicBezTo>
                    <a:cubicBezTo>
                      <a:pt x="330" y="306"/>
                      <a:pt x="320" y="309"/>
                      <a:pt x="309" y="309"/>
                    </a:cubicBezTo>
                    <a:close/>
                    <a:moveTo>
                      <a:pt x="281" y="251"/>
                    </a:moveTo>
                    <a:cubicBezTo>
                      <a:pt x="327" y="251"/>
                      <a:pt x="327" y="251"/>
                      <a:pt x="327" y="251"/>
                    </a:cubicBezTo>
                    <a:cubicBezTo>
                      <a:pt x="327" y="237"/>
                      <a:pt x="320" y="227"/>
                      <a:pt x="306" y="227"/>
                    </a:cubicBezTo>
                    <a:cubicBezTo>
                      <a:pt x="292" y="227"/>
                      <a:pt x="284" y="237"/>
                      <a:pt x="281" y="251"/>
                    </a:cubicBezTo>
                    <a:close/>
                    <a:moveTo>
                      <a:pt x="382" y="228"/>
                    </a:moveTo>
                    <a:cubicBezTo>
                      <a:pt x="386" y="218"/>
                      <a:pt x="395" y="212"/>
                      <a:pt x="405" y="212"/>
                    </a:cubicBezTo>
                    <a:cubicBezTo>
                      <a:pt x="409" y="212"/>
                      <a:pt x="413" y="213"/>
                      <a:pt x="414" y="214"/>
                    </a:cubicBezTo>
                    <a:cubicBezTo>
                      <a:pt x="414" y="231"/>
                      <a:pt x="414" y="231"/>
                      <a:pt x="414" y="231"/>
                    </a:cubicBezTo>
                    <a:cubicBezTo>
                      <a:pt x="414" y="231"/>
                      <a:pt x="414" y="231"/>
                      <a:pt x="414" y="231"/>
                    </a:cubicBezTo>
                    <a:cubicBezTo>
                      <a:pt x="411" y="230"/>
                      <a:pt x="407" y="229"/>
                      <a:pt x="403" y="229"/>
                    </a:cubicBezTo>
                    <a:cubicBezTo>
                      <a:pt x="393" y="229"/>
                      <a:pt x="385" y="236"/>
                      <a:pt x="382" y="246"/>
                    </a:cubicBezTo>
                    <a:cubicBezTo>
                      <a:pt x="382" y="307"/>
                      <a:pt x="382" y="307"/>
                      <a:pt x="382" y="307"/>
                    </a:cubicBezTo>
                    <a:cubicBezTo>
                      <a:pt x="365" y="307"/>
                      <a:pt x="365" y="307"/>
                      <a:pt x="365" y="307"/>
                    </a:cubicBezTo>
                    <a:cubicBezTo>
                      <a:pt x="365" y="214"/>
                      <a:pt x="365" y="214"/>
                      <a:pt x="365" y="214"/>
                    </a:cubicBezTo>
                    <a:cubicBezTo>
                      <a:pt x="382" y="214"/>
                      <a:pt x="382" y="214"/>
                      <a:pt x="382" y="214"/>
                    </a:cubicBezTo>
                    <a:cubicBezTo>
                      <a:pt x="382" y="228"/>
                      <a:pt x="382" y="228"/>
                      <a:pt x="382" y="228"/>
                    </a:cubicBezTo>
                    <a:close/>
                    <a:moveTo>
                      <a:pt x="474" y="212"/>
                    </a:moveTo>
                    <a:cubicBezTo>
                      <a:pt x="502" y="212"/>
                      <a:pt x="516" y="235"/>
                      <a:pt x="516" y="260"/>
                    </a:cubicBezTo>
                    <a:cubicBezTo>
                      <a:pt x="516" y="286"/>
                      <a:pt x="502" y="309"/>
                      <a:pt x="474" y="309"/>
                    </a:cubicBezTo>
                    <a:cubicBezTo>
                      <a:pt x="463" y="309"/>
                      <a:pt x="453" y="303"/>
                      <a:pt x="448" y="296"/>
                    </a:cubicBezTo>
                    <a:cubicBezTo>
                      <a:pt x="448" y="342"/>
                      <a:pt x="448" y="342"/>
                      <a:pt x="448" y="342"/>
                    </a:cubicBezTo>
                    <a:cubicBezTo>
                      <a:pt x="430" y="342"/>
                      <a:pt x="430" y="342"/>
                      <a:pt x="430" y="342"/>
                    </a:cubicBezTo>
                    <a:cubicBezTo>
                      <a:pt x="430" y="214"/>
                      <a:pt x="430" y="214"/>
                      <a:pt x="430" y="214"/>
                    </a:cubicBezTo>
                    <a:cubicBezTo>
                      <a:pt x="448" y="214"/>
                      <a:pt x="448" y="214"/>
                      <a:pt x="448" y="214"/>
                    </a:cubicBezTo>
                    <a:cubicBezTo>
                      <a:pt x="448" y="224"/>
                      <a:pt x="448" y="224"/>
                      <a:pt x="448" y="224"/>
                    </a:cubicBezTo>
                    <a:cubicBezTo>
                      <a:pt x="453" y="218"/>
                      <a:pt x="463" y="212"/>
                      <a:pt x="474" y="212"/>
                    </a:cubicBezTo>
                    <a:close/>
                    <a:moveTo>
                      <a:pt x="471" y="293"/>
                    </a:moveTo>
                    <a:cubicBezTo>
                      <a:pt x="488" y="293"/>
                      <a:pt x="498" y="279"/>
                      <a:pt x="498" y="260"/>
                    </a:cubicBezTo>
                    <a:cubicBezTo>
                      <a:pt x="498" y="242"/>
                      <a:pt x="488" y="228"/>
                      <a:pt x="471" y="228"/>
                    </a:cubicBezTo>
                    <a:cubicBezTo>
                      <a:pt x="461" y="228"/>
                      <a:pt x="453" y="233"/>
                      <a:pt x="448" y="243"/>
                    </a:cubicBezTo>
                    <a:cubicBezTo>
                      <a:pt x="448" y="278"/>
                      <a:pt x="448" y="278"/>
                      <a:pt x="448" y="278"/>
                    </a:cubicBezTo>
                    <a:cubicBezTo>
                      <a:pt x="453" y="287"/>
                      <a:pt x="461" y="293"/>
                      <a:pt x="471" y="293"/>
                    </a:cubicBezTo>
                    <a:close/>
                    <a:moveTo>
                      <a:pt x="554" y="228"/>
                    </a:moveTo>
                    <a:cubicBezTo>
                      <a:pt x="558" y="218"/>
                      <a:pt x="567" y="212"/>
                      <a:pt x="577" y="212"/>
                    </a:cubicBezTo>
                    <a:cubicBezTo>
                      <a:pt x="581" y="212"/>
                      <a:pt x="585" y="213"/>
                      <a:pt x="587" y="214"/>
                    </a:cubicBezTo>
                    <a:cubicBezTo>
                      <a:pt x="587" y="231"/>
                      <a:pt x="587" y="231"/>
                      <a:pt x="587" y="231"/>
                    </a:cubicBezTo>
                    <a:cubicBezTo>
                      <a:pt x="586" y="231"/>
                      <a:pt x="586" y="231"/>
                      <a:pt x="586" y="231"/>
                    </a:cubicBezTo>
                    <a:cubicBezTo>
                      <a:pt x="583" y="230"/>
                      <a:pt x="579" y="229"/>
                      <a:pt x="575" y="229"/>
                    </a:cubicBezTo>
                    <a:cubicBezTo>
                      <a:pt x="565" y="229"/>
                      <a:pt x="557" y="236"/>
                      <a:pt x="554" y="246"/>
                    </a:cubicBezTo>
                    <a:cubicBezTo>
                      <a:pt x="554" y="307"/>
                      <a:pt x="554" y="307"/>
                      <a:pt x="554" y="307"/>
                    </a:cubicBezTo>
                    <a:cubicBezTo>
                      <a:pt x="537" y="307"/>
                      <a:pt x="537" y="307"/>
                      <a:pt x="537" y="307"/>
                    </a:cubicBezTo>
                    <a:cubicBezTo>
                      <a:pt x="537" y="214"/>
                      <a:pt x="537" y="214"/>
                      <a:pt x="537" y="214"/>
                    </a:cubicBezTo>
                    <a:cubicBezTo>
                      <a:pt x="554" y="214"/>
                      <a:pt x="554" y="214"/>
                      <a:pt x="554" y="214"/>
                    </a:cubicBezTo>
                    <a:cubicBezTo>
                      <a:pt x="554" y="228"/>
                      <a:pt x="554" y="228"/>
                      <a:pt x="554" y="228"/>
                    </a:cubicBezTo>
                    <a:close/>
                    <a:moveTo>
                      <a:pt x="612" y="176"/>
                    </a:moveTo>
                    <a:cubicBezTo>
                      <a:pt x="618" y="176"/>
                      <a:pt x="623" y="181"/>
                      <a:pt x="623" y="187"/>
                    </a:cubicBezTo>
                    <a:cubicBezTo>
                      <a:pt x="623" y="193"/>
                      <a:pt x="618" y="198"/>
                      <a:pt x="612" y="198"/>
                    </a:cubicBezTo>
                    <a:cubicBezTo>
                      <a:pt x="606" y="198"/>
                      <a:pt x="601" y="193"/>
                      <a:pt x="601" y="187"/>
                    </a:cubicBezTo>
                    <a:cubicBezTo>
                      <a:pt x="601" y="181"/>
                      <a:pt x="606" y="176"/>
                      <a:pt x="612" y="176"/>
                    </a:cubicBezTo>
                    <a:close/>
                    <a:moveTo>
                      <a:pt x="603" y="214"/>
                    </a:moveTo>
                    <a:cubicBezTo>
                      <a:pt x="621" y="214"/>
                      <a:pt x="621" y="214"/>
                      <a:pt x="621" y="214"/>
                    </a:cubicBezTo>
                    <a:cubicBezTo>
                      <a:pt x="621" y="307"/>
                      <a:pt x="621" y="307"/>
                      <a:pt x="621" y="307"/>
                    </a:cubicBezTo>
                    <a:cubicBezTo>
                      <a:pt x="603" y="307"/>
                      <a:pt x="603" y="307"/>
                      <a:pt x="603" y="307"/>
                    </a:cubicBezTo>
                    <a:lnTo>
                      <a:pt x="603" y="214"/>
                    </a:lnTo>
                    <a:close/>
                    <a:moveTo>
                      <a:pt x="683" y="252"/>
                    </a:moveTo>
                    <a:cubicBezTo>
                      <a:pt x="696" y="257"/>
                      <a:pt x="711" y="262"/>
                      <a:pt x="711" y="280"/>
                    </a:cubicBezTo>
                    <a:cubicBezTo>
                      <a:pt x="711" y="299"/>
                      <a:pt x="696" y="309"/>
                      <a:pt x="675" y="309"/>
                    </a:cubicBezTo>
                    <a:cubicBezTo>
                      <a:pt x="663" y="309"/>
                      <a:pt x="651" y="306"/>
                      <a:pt x="644" y="300"/>
                    </a:cubicBezTo>
                    <a:cubicBezTo>
                      <a:pt x="644" y="283"/>
                      <a:pt x="644" y="283"/>
                      <a:pt x="644" y="283"/>
                    </a:cubicBezTo>
                    <a:cubicBezTo>
                      <a:pt x="645" y="283"/>
                      <a:pt x="645" y="283"/>
                      <a:pt x="645" y="283"/>
                    </a:cubicBezTo>
                    <a:cubicBezTo>
                      <a:pt x="653" y="291"/>
                      <a:pt x="664" y="294"/>
                      <a:pt x="675" y="294"/>
                    </a:cubicBezTo>
                    <a:cubicBezTo>
                      <a:pt x="685" y="294"/>
                      <a:pt x="694" y="290"/>
                      <a:pt x="694" y="282"/>
                    </a:cubicBezTo>
                    <a:cubicBezTo>
                      <a:pt x="694" y="274"/>
                      <a:pt x="687" y="272"/>
                      <a:pt x="672" y="267"/>
                    </a:cubicBezTo>
                    <a:cubicBezTo>
                      <a:pt x="659" y="263"/>
                      <a:pt x="644" y="258"/>
                      <a:pt x="644" y="240"/>
                    </a:cubicBezTo>
                    <a:cubicBezTo>
                      <a:pt x="644" y="223"/>
                      <a:pt x="659" y="212"/>
                      <a:pt x="678" y="212"/>
                    </a:cubicBezTo>
                    <a:cubicBezTo>
                      <a:pt x="689" y="212"/>
                      <a:pt x="699" y="214"/>
                      <a:pt x="706" y="220"/>
                    </a:cubicBezTo>
                    <a:cubicBezTo>
                      <a:pt x="706" y="236"/>
                      <a:pt x="706" y="236"/>
                      <a:pt x="706" y="236"/>
                    </a:cubicBezTo>
                    <a:cubicBezTo>
                      <a:pt x="706" y="236"/>
                      <a:pt x="706" y="236"/>
                      <a:pt x="706" y="236"/>
                    </a:cubicBezTo>
                    <a:cubicBezTo>
                      <a:pt x="698" y="230"/>
                      <a:pt x="689" y="227"/>
                      <a:pt x="678" y="227"/>
                    </a:cubicBezTo>
                    <a:cubicBezTo>
                      <a:pt x="667" y="227"/>
                      <a:pt x="661" y="232"/>
                      <a:pt x="661" y="238"/>
                    </a:cubicBezTo>
                    <a:cubicBezTo>
                      <a:pt x="661" y="246"/>
                      <a:pt x="668" y="248"/>
                      <a:pt x="683" y="252"/>
                    </a:cubicBezTo>
                    <a:close/>
                    <a:moveTo>
                      <a:pt x="772" y="309"/>
                    </a:moveTo>
                    <a:cubicBezTo>
                      <a:pt x="745" y="309"/>
                      <a:pt x="726" y="290"/>
                      <a:pt x="726" y="261"/>
                    </a:cubicBezTo>
                    <a:cubicBezTo>
                      <a:pt x="726" y="232"/>
                      <a:pt x="744" y="212"/>
                      <a:pt x="769" y="212"/>
                    </a:cubicBezTo>
                    <a:cubicBezTo>
                      <a:pt x="794" y="212"/>
                      <a:pt x="807" y="230"/>
                      <a:pt x="807" y="258"/>
                    </a:cubicBezTo>
                    <a:cubicBezTo>
                      <a:pt x="807" y="266"/>
                      <a:pt x="807" y="266"/>
                      <a:pt x="807" y="266"/>
                    </a:cubicBezTo>
                    <a:cubicBezTo>
                      <a:pt x="744" y="266"/>
                      <a:pt x="744" y="266"/>
                      <a:pt x="744" y="266"/>
                    </a:cubicBezTo>
                    <a:cubicBezTo>
                      <a:pt x="746" y="284"/>
                      <a:pt x="758" y="293"/>
                      <a:pt x="774" y="293"/>
                    </a:cubicBezTo>
                    <a:cubicBezTo>
                      <a:pt x="785" y="293"/>
                      <a:pt x="792" y="291"/>
                      <a:pt x="800" y="285"/>
                    </a:cubicBezTo>
                    <a:cubicBezTo>
                      <a:pt x="801" y="285"/>
                      <a:pt x="801" y="285"/>
                      <a:pt x="801" y="285"/>
                    </a:cubicBezTo>
                    <a:cubicBezTo>
                      <a:pt x="801" y="300"/>
                      <a:pt x="801" y="300"/>
                      <a:pt x="801" y="300"/>
                    </a:cubicBezTo>
                    <a:cubicBezTo>
                      <a:pt x="793" y="306"/>
                      <a:pt x="783" y="309"/>
                      <a:pt x="772" y="309"/>
                    </a:cubicBezTo>
                    <a:close/>
                    <a:moveTo>
                      <a:pt x="744" y="251"/>
                    </a:moveTo>
                    <a:cubicBezTo>
                      <a:pt x="791" y="251"/>
                      <a:pt x="791" y="251"/>
                      <a:pt x="791" y="251"/>
                    </a:cubicBezTo>
                    <a:cubicBezTo>
                      <a:pt x="790" y="237"/>
                      <a:pt x="783" y="227"/>
                      <a:pt x="769" y="227"/>
                    </a:cubicBezTo>
                    <a:cubicBezTo>
                      <a:pt x="756" y="227"/>
                      <a:pt x="747" y="237"/>
                      <a:pt x="744" y="251"/>
                    </a:cubicBez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a:p>
            </p:txBody>
          </p:sp>
        </p:grpSp>
        <p:grpSp>
          <p:nvGrpSpPr>
            <p:cNvPr id="14" name="Group 13"/>
            <p:cNvGrpSpPr/>
            <p:nvPr userDrawn="1"/>
          </p:nvGrpSpPr>
          <p:grpSpPr>
            <a:xfrm>
              <a:off x="457200" y="705496"/>
              <a:ext cx="2409383" cy="512187"/>
              <a:chOff x="4102100" y="3005137"/>
              <a:chExt cx="3987800" cy="847726"/>
            </a:xfrm>
          </p:grpSpPr>
          <p:sp>
            <p:nvSpPr>
              <p:cNvPr id="15" name="Freeform 5"/>
              <p:cNvSpPr>
                <a:spLocks/>
              </p:cNvSpPr>
              <p:nvPr/>
            </p:nvSpPr>
            <p:spPr bwMode="auto">
              <a:xfrm>
                <a:off x="5208588" y="3176587"/>
                <a:ext cx="552450" cy="508000"/>
              </a:xfrm>
              <a:custGeom>
                <a:avLst/>
                <a:gdLst>
                  <a:gd name="T0" fmla="*/ 190 w 348"/>
                  <a:gd name="T1" fmla="*/ 201 h 320"/>
                  <a:gd name="T2" fmla="*/ 174 w 348"/>
                  <a:gd name="T3" fmla="*/ 243 h 320"/>
                  <a:gd name="T4" fmla="*/ 174 w 348"/>
                  <a:gd name="T5" fmla="*/ 243 h 320"/>
                  <a:gd name="T6" fmla="*/ 174 w 348"/>
                  <a:gd name="T7" fmla="*/ 243 h 320"/>
                  <a:gd name="T8" fmla="*/ 168 w 348"/>
                  <a:gd name="T9" fmla="*/ 225 h 320"/>
                  <a:gd name="T10" fmla="*/ 160 w 348"/>
                  <a:gd name="T11" fmla="*/ 201 h 320"/>
                  <a:gd name="T12" fmla="*/ 78 w 348"/>
                  <a:gd name="T13" fmla="*/ 0 h 320"/>
                  <a:gd name="T14" fmla="*/ 0 w 348"/>
                  <a:gd name="T15" fmla="*/ 0 h 320"/>
                  <a:gd name="T16" fmla="*/ 0 w 348"/>
                  <a:gd name="T17" fmla="*/ 320 h 320"/>
                  <a:gd name="T18" fmla="*/ 52 w 348"/>
                  <a:gd name="T19" fmla="*/ 320 h 320"/>
                  <a:gd name="T20" fmla="*/ 52 w 348"/>
                  <a:gd name="T21" fmla="*/ 123 h 320"/>
                  <a:gd name="T22" fmla="*/ 52 w 348"/>
                  <a:gd name="T23" fmla="*/ 123 h 320"/>
                  <a:gd name="T24" fmla="*/ 52 w 348"/>
                  <a:gd name="T25" fmla="*/ 79 h 320"/>
                  <a:gd name="T26" fmla="*/ 52 w 348"/>
                  <a:gd name="T27" fmla="*/ 79 h 320"/>
                  <a:gd name="T28" fmla="*/ 50 w 348"/>
                  <a:gd name="T29" fmla="*/ 57 h 320"/>
                  <a:gd name="T30" fmla="*/ 50 w 348"/>
                  <a:gd name="T31" fmla="*/ 57 h 320"/>
                  <a:gd name="T32" fmla="*/ 50 w 348"/>
                  <a:gd name="T33" fmla="*/ 57 h 320"/>
                  <a:gd name="T34" fmla="*/ 58 w 348"/>
                  <a:gd name="T35" fmla="*/ 85 h 320"/>
                  <a:gd name="T36" fmla="*/ 154 w 348"/>
                  <a:gd name="T37" fmla="*/ 320 h 320"/>
                  <a:gd name="T38" fmla="*/ 192 w 348"/>
                  <a:gd name="T39" fmla="*/ 320 h 320"/>
                  <a:gd name="T40" fmla="*/ 288 w 348"/>
                  <a:gd name="T41" fmla="*/ 83 h 320"/>
                  <a:gd name="T42" fmla="*/ 288 w 348"/>
                  <a:gd name="T43" fmla="*/ 83 h 320"/>
                  <a:gd name="T44" fmla="*/ 294 w 348"/>
                  <a:gd name="T45" fmla="*/ 57 h 320"/>
                  <a:gd name="T46" fmla="*/ 296 w 348"/>
                  <a:gd name="T47" fmla="*/ 57 h 320"/>
                  <a:gd name="T48" fmla="*/ 296 w 348"/>
                  <a:gd name="T49" fmla="*/ 57 h 320"/>
                  <a:gd name="T50" fmla="*/ 292 w 348"/>
                  <a:gd name="T51" fmla="*/ 115 h 320"/>
                  <a:gd name="T52" fmla="*/ 292 w 348"/>
                  <a:gd name="T53" fmla="*/ 320 h 320"/>
                  <a:gd name="T54" fmla="*/ 348 w 348"/>
                  <a:gd name="T55" fmla="*/ 320 h 320"/>
                  <a:gd name="T56" fmla="*/ 348 w 348"/>
                  <a:gd name="T57" fmla="*/ 0 h 320"/>
                  <a:gd name="T58" fmla="*/ 272 w 348"/>
                  <a:gd name="T59" fmla="*/ 0 h 320"/>
                  <a:gd name="T60" fmla="*/ 190 w 348"/>
                  <a:gd name="T61" fmla="*/ 201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48" h="320">
                    <a:moveTo>
                      <a:pt x="190" y="201"/>
                    </a:moveTo>
                    <a:lnTo>
                      <a:pt x="174" y="243"/>
                    </a:lnTo>
                    <a:lnTo>
                      <a:pt x="174" y="243"/>
                    </a:lnTo>
                    <a:lnTo>
                      <a:pt x="174" y="243"/>
                    </a:lnTo>
                    <a:lnTo>
                      <a:pt x="168" y="225"/>
                    </a:lnTo>
                    <a:lnTo>
                      <a:pt x="160" y="201"/>
                    </a:lnTo>
                    <a:lnTo>
                      <a:pt x="78" y="0"/>
                    </a:lnTo>
                    <a:lnTo>
                      <a:pt x="0" y="0"/>
                    </a:lnTo>
                    <a:lnTo>
                      <a:pt x="0" y="320"/>
                    </a:lnTo>
                    <a:lnTo>
                      <a:pt x="52" y="320"/>
                    </a:lnTo>
                    <a:lnTo>
                      <a:pt x="52" y="123"/>
                    </a:lnTo>
                    <a:lnTo>
                      <a:pt x="52" y="123"/>
                    </a:lnTo>
                    <a:lnTo>
                      <a:pt x="52" y="79"/>
                    </a:lnTo>
                    <a:lnTo>
                      <a:pt x="52" y="79"/>
                    </a:lnTo>
                    <a:lnTo>
                      <a:pt x="50" y="57"/>
                    </a:lnTo>
                    <a:lnTo>
                      <a:pt x="50" y="57"/>
                    </a:lnTo>
                    <a:lnTo>
                      <a:pt x="50" y="57"/>
                    </a:lnTo>
                    <a:lnTo>
                      <a:pt x="58" y="85"/>
                    </a:lnTo>
                    <a:lnTo>
                      <a:pt x="154" y="320"/>
                    </a:lnTo>
                    <a:lnTo>
                      <a:pt x="192" y="320"/>
                    </a:lnTo>
                    <a:lnTo>
                      <a:pt x="288" y="83"/>
                    </a:lnTo>
                    <a:lnTo>
                      <a:pt x="288" y="83"/>
                    </a:lnTo>
                    <a:lnTo>
                      <a:pt x="294" y="57"/>
                    </a:lnTo>
                    <a:lnTo>
                      <a:pt x="296" y="57"/>
                    </a:lnTo>
                    <a:lnTo>
                      <a:pt x="296" y="57"/>
                    </a:lnTo>
                    <a:lnTo>
                      <a:pt x="292" y="115"/>
                    </a:lnTo>
                    <a:lnTo>
                      <a:pt x="292" y="320"/>
                    </a:lnTo>
                    <a:lnTo>
                      <a:pt x="348" y="320"/>
                    </a:lnTo>
                    <a:lnTo>
                      <a:pt x="348" y="0"/>
                    </a:lnTo>
                    <a:lnTo>
                      <a:pt x="272" y="0"/>
                    </a:lnTo>
                    <a:lnTo>
                      <a:pt x="190" y="201"/>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6"/>
              <p:cNvSpPr>
                <a:spLocks noChangeArrowheads="1"/>
              </p:cNvSpPr>
              <p:nvPr/>
            </p:nvSpPr>
            <p:spPr bwMode="auto">
              <a:xfrm>
                <a:off x="5843588" y="3317875"/>
                <a:ext cx="85725" cy="366713"/>
              </a:xfrm>
              <a:prstGeom prst="rect">
                <a:avLst/>
              </a:prstGeom>
              <a:solidFill>
                <a:srgbClr val="74747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7"/>
              <p:cNvSpPr>
                <a:spLocks/>
              </p:cNvSpPr>
              <p:nvPr/>
            </p:nvSpPr>
            <p:spPr bwMode="auto">
              <a:xfrm>
                <a:off x="5837238" y="3163887"/>
                <a:ext cx="104775" cy="100013"/>
              </a:xfrm>
              <a:custGeom>
                <a:avLst/>
                <a:gdLst>
                  <a:gd name="T0" fmla="*/ 32 w 66"/>
                  <a:gd name="T1" fmla="*/ 0 h 63"/>
                  <a:gd name="T2" fmla="*/ 32 w 66"/>
                  <a:gd name="T3" fmla="*/ 0 h 63"/>
                  <a:gd name="T4" fmla="*/ 26 w 66"/>
                  <a:gd name="T5" fmla="*/ 2 h 63"/>
                  <a:gd name="T6" fmla="*/ 20 w 66"/>
                  <a:gd name="T7" fmla="*/ 2 h 63"/>
                  <a:gd name="T8" fmla="*/ 14 w 66"/>
                  <a:gd name="T9" fmla="*/ 6 h 63"/>
                  <a:gd name="T10" fmla="*/ 8 w 66"/>
                  <a:gd name="T11" fmla="*/ 10 h 63"/>
                  <a:gd name="T12" fmla="*/ 8 w 66"/>
                  <a:gd name="T13" fmla="*/ 10 h 63"/>
                  <a:gd name="T14" fmla="*/ 4 w 66"/>
                  <a:gd name="T15" fmla="*/ 14 h 63"/>
                  <a:gd name="T16" fmla="*/ 2 w 66"/>
                  <a:gd name="T17" fmla="*/ 20 h 63"/>
                  <a:gd name="T18" fmla="*/ 0 w 66"/>
                  <a:gd name="T19" fmla="*/ 26 h 63"/>
                  <a:gd name="T20" fmla="*/ 0 w 66"/>
                  <a:gd name="T21" fmla="*/ 32 h 63"/>
                  <a:gd name="T22" fmla="*/ 0 w 66"/>
                  <a:gd name="T23" fmla="*/ 32 h 63"/>
                  <a:gd name="T24" fmla="*/ 0 w 66"/>
                  <a:gd name="T25" fmla="*/ 37 h 63"/>
                  <a:gd name="T26" fmla="*/ 2 w 66"/>
                  <a:gd name="T27" fmla="*/ 43 h 63"/>
                  <a:gd name="T28" fmla="*/ 4 w 66"/>
                  <a:gd name="T29" fmla="*/ 49 h 63"/>
                  <a:gd name="T30" fmla="*/ 8 w 66"/>
                  <a:gd name="T31" fmla="*/ 53 h 63"/>
                  <a:gd name="T32" fmla="*/ 8 w 66"/>
                  <a:gd name="T33" fmla="*/ 53 h 63"/>
                  <a:gd name="T34" fmla="*/ 14 w 66"/>
                  <a:gd name="T35" fmla="*/ 57 h 63"/>
                  <a:gd name="T36" fmla="*/ 20 w 66"/>
                  <a:gd name="T37" fmla="*/ 61 h 63"/>
                  <a:gd name="T38" fmla="*/ 32 w 66"/>
                  <a:gd name="T39" fmla="*/ 63 h 63"/>
                  <a:gd name="T40" fmla="*/ 32 w 66"/>
                  <a:gd name="T41" fmla="*/ 63 h 63"/>
                  <a:gd name="T42" fmla="*/ 44 w 66"/>
                  <a:gd name="T43" fmla="*/ 61 h 63"/>
                  <a:gd name="T44" fmla="*/ 50 w 66"/>
                  <a:gd name="T45" fmla="*/ 57 h 63"/>
                  <a:gd name="T46" fmla="*/ 56 w 66"/>
                  <a:gd name="T47" fmla="*/ 53 h 63"/>
                  <a:gd name="T48" fmla="*/ 56 w 66"/>
                  <a:gd name="T49" fmla="*/ 53 h 63"/>
                  <a:gd name="T50" fmla="*/ 60 w 66"/>
                  <a:gd name="T51" fmla="*/ 49 h 63"/>
                  <a:gd name="T52" fmla="*/ 62 w 66"/>
                  <a:gd name="T53" fmla="*/ 43 h 63"/>
                  <a:gd name="T54" fmla="*/ 64 w 66"/>
                  <a:gd name="T55" fmla="*/ 37 h 63"/>
                  <a:gd name="T56" fmla="*/ 66 w 66"/>
                  <a:gd name="T57" fmla="*/ 32 h 63"/>
                  <a:gd name="T58" fmla="*/ 66 w 66"/>
                  <a:gd name="T59" fmla="*/ 32 h 63"/>
                  <a:gd name="T60" fmla="*/ 64 w 66"/>
                  <a:gd name="T61" fmla="*/ 26 h 63"/>
                  <a:gd name="T62" fmla="*/ 62 w 66"/>
                  <a:gd name="T63" fmla="*/ 20 h 63"/>
                  <a:gd name="T64" fmla="*/ 60 w 66"/>
                  <a:gd name="T65" fmla="*/ 14 h 63"/>
                  <a:gd name="T66" fmla="*/ 56 w 66"/>
                  <a:gd name="T67" fmla="*/ 10 h 63"/>
                  <a:gd name="T68" fmla="*/ 56 w 66"/>
                  <a:gd name="T69" fmla="*/ 10 h 63"/>
                  <a:gd name="T70" fmla="*/ 50 w 66"/>
                  <a:gd name="T71" fmla="*/ 6 h 63"/>
                  <a:gd name="T72" fmla="*/ 44 w 66"/>
                  <a:gd name="T73" fmla="*/ 2 h 63"/>
                  <a:gd name="T74" fmla="*/ 38 w 66"/>
                  <a:gd name="T75" fmla="*/ 2 h 63"/>
                  <a:gd name="T76" fmla="*/ 32 w 66"/>
                  <a:gd name="T7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6" h="63">
                    <a:moveTo>
                      <a:pt x="32" y="0"/>
                    </a:moveTo>
                    <a:lnTo>
                      <a:pt x="32" y="0"/>
                    </a:lnTo>
                    <a:lnTo>
                      <a:pt x="26" y="2"/>
                    </a:lnTo>
                    <a:lnTo>
                      <a:pt x="20" y="2"/>
                    </a:lnTo>
                    <a:lnTo>
                      <a:pt x="14" y="6"/>
                    </a:lnTo>
                    <a:lnTo>
                      <a:pt x="8" y="10"/>
                    </a:lnTo>
                    <a:lnTo>
                      <a:pt x="8" y="10"/>
                    </a:lnTo>
                    <a:lnTo>
                      <a:pt x="4" y="14"/>
                    </a:lnTo>
                    <a:lnTo>
                      <a:pt x="2" y="20"/>
                    </a:lnTo>
                    <a:lnTo>
                      <a:pt x="0" y="26"/>
                    </a:lnTo>
                    <a:lnTo>
                      <a:pt x="0" y="32"/>
                    </a:lnTo>
                    <a:lnTo>
                      <a:pt x="0" y="32"/>
                    </a:lnTo>
                    <a:lnTo>
                      <a:pt x="0" y="37"/>
                    </a:lnTo>
                    <a:lnTo>
                      <a:pt x="2" y="43"/>
                    </a:lnTo>
                    <a:lnTo>
                      <a:pt x="4" y="49"/>
                    </a:lnTo>
                    <a:lnTo>
                      <a:pt x="8" y="53"/>
                    </a:lnTo>
                    <a:lnTo>
                      <a:pt x="8" y="53"/>
                    </a:lnTo>
                    <a:lnTo>
                      <a:pt x="14" y="57"/>
                    </a:lnTo>
                    <a:lnTo>
                      <a:pt x="20" y="61"/>
                    </a:lnTo>
                    <a:lnTo>
                      <a:pt x="32" y="63"/>
                    </a:lnTo>
                    <a:lnTo>
                      <a:pt x="32" y="63"/>
                    </a:lnTo>
                    <a:lnTo>
                      <a:pt x="44" y="61"/>
                    </a:lnTo>
                    <a:lnTo>
                      <a:pt x="50" y="57"/>
                    </a:lnTo>
                    <a:lnTo>
                      <a:pt x="56" y="53"/>
                    </a:lnTo>
                    <a:lnTo>
                      <a:pt x="56" y="53"/>
                    </a:lnTo>
                    <a:lnTo>
                      <a:pt x="60" y="49"/>
                    </a:lnTo>
                    <a:lnTo>
                      <a:pt x="62" y="43"/>
                    </a:lnTo>
                    <a:lnTo>
                      <a:pt x="64" y="37"/>
                    </a:lnTo>
                    <a:lnTo>
                      <a:pt x="66" y="32"/>
                    </a:lnTo>
                    <a:lnTo>
                      <a:pt x="66" y="32"/>
                    </a:lnTo>
                    <a:lnTo>
                      <a:pt x="64" y="26"/>
                    </a:lnTo>
                    <a:lnTo>
                      <a:pt x="62" y="20"/>
                    </a:lnTo>
                    <a:lnTo>
                      <a:pt x="60" y="14"/>
                    </a:lnTo>
                    <a:lnTo>
                      <a:pt x="56" y="10"/>
                    </a:lnTo>
                    <a:lnTo>
                      <a:pt x="56" y="10"/>
                    </a:lnTo>
                    <a:lnTo>
                      <a:pt x="50" y="6"/>
                    </a:lnTo>
                    <a:lnTo>
                      <a:pt x="44" y="2"/>
                    </a:lnTo>
                    <a:lnTo>
                      <a:pt x="38" y="2"/>
                    </a:lnTo>
                    <a:lnTo>
                      <a:pt x="32" y="0"/>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8"/>
              <p:cNvSpPr>
                <a:spLocks/>
              </p:cNvSpPr>
              <p:nvPr/>
            </p:nvSpPr>
            <p:spPr bwMode="auto">
              <a:xfrm>
                <a:off x="5837238" y="3163887"/>
                <a:ext cx="104775" cy="100013"/>
              </a:xfrm>
              <a:custGeom>
                <a:avLst/>
                <a:gdLst>
                  <a:gd name="T0" fmla="*/ 32 w 66"/>
                  <a:gd name="T1" fmla="*/ 0 h 63"/>
                  <a:gd name="T2" fmla="*/ 32 w 66"/>
                  <a:gd name="T3" fmla="*/ 0 h 63"/>
                  <a:gd name="T4" fmla="*/ 26 w 66"/>
                  <a:gd name="T5" fmla="*/ 2 h 63"/>
                  <a:gd name="T6" fmla="*/ 20 w 66"/>
                  <a:gd name="T7" fmla="*/ 2 h 63"/>
                  <a:gd name="T8" fmla="*/ 14 w 66"/>
                  <a:gd name="T9" fmla="*/ 6 h 63"/>
                  <a:gd name="T10" fmla="*/ 8 w 66"/>
                  <a:gd name="T11" fmla="*/ 10 h 63"/>
                  <a:gd name="T12" fmla="*/ 8 w 66"/>
                  <a:gd name="T13" fmla="*/ 10 h 63"/>
                  <a:gd name="T14" fmla="*/ 4 w 66"/>
                  <a:gd name="T15" fmla="*/ 14 h 63"/>
                  <a:gd name="T16" fmla="*/ 2 w 66"/>
                  <a:gd name="T17" fmla="*/ 20 h 63"/>
                  <a:gd name="T18" fmla="*/ 0 w 66"/>
                  <a:gd name="T19" fmla="*/ 26 h 63"/>
                  <a:gd name="T20" fmla="*/ 0 w 66"/>
                  <a:gd name="T21" fmla="*/ 32 h 63"/>
                  <a:gd name="T22" fmla="*/ 0 w 66"/>
                  <a:gd name="T23" fmla="*/ 32 h 63"/>
                  <a:gd name="T24" fmla="*/ 0 w 66"/>
                  <a:gd name="T25" fmla="*/ 37 h 63"/>
                  <a:gd name="T26" fmla="*/ 2 w 66"/>
                  <a:gd name="T27" fmla="*/ 43 h 63"/>
                  <a:gd name="T28" fmla="*/ 4 w 66"/>
                  <a:gd name="T29" fmla="*/ 49 h 63"/>
                  <a:gd name="T30" fmla="*/ 8 w 66"/>
                  <a:gd name="T31" fmla="*/ 53 h 63"/>
                  <a:gd name="T32" fmla="*/ 8 w 66"/>
                  <a:gd name="T33" fmla="*/ 53 h 63"/>
                  <a:gd name="T34" fmla="*/ 14 w 66"/>
                  <a:gd name="T35" fmla="*/ 57 h 63"/>
                  <a:gd name="T36" fmla="*/ 20 w 66"/>
                  <a:gd name="T37" fmla="*/ 61 h 63"/>
                  <a:gd name="T38" fmla="*/ 32 w 66"/>
                  <a:gd name="T39" fmla="*/ 63 h 63"/>
                  <a:gd name="T40" fmla="*/ 32 w 66"/>
                  <a:gd name="T41" fmla="*/ 63 h 63"/>
                  <a:gd name="T42" fmla="*/ 44 w 66"/>
                  <a:gd name="T43" fmla="*/ 61 h 63"/>
                  <a:gd name="T44" fmla="*/ 50 w 66"/>
                  <a:gd name="T45" fmla="*/ 57 h 63"/>
                  <a:gd name="T46" fmla="*/ 56 w 66"/>
                  <a:gd name="T47" fmla="*/ 53 h 63"/>
                  <a:gd name="T48" fmla="*/ 56 w 66"/>
                  <a:gd name="T49" fmla="*/ 53 h 63"/>
                  <a:gd name="T50" fmla="*/ 60 w 66"/>
                  <a:gd name="T51" fmla="*/ 49 h 63"/>
                  <a:gd name="T52" fmla="*/ 62 w 66"/>
                  <a:gd name="T53" fmla="*/ 43 h 63"/>
                  <a:gd name="T54" fmla="*/ 64 w 66"/>
                  <a:gd name="T55" fmla="*/ 37 h 63"/>
                  <a:gd name="T56" fmla="*/ 66 w 66"/>
                  <a:gd name="T57" fmla="*/ 32 h 63"/>
                  <a:gd name="T58" fmla="*/ 66 w 66"/>
                  <a:gd name="T59" fmla="*/ 32 h 63"/>
                  <a:gd name="T60" fmla="*/ 64 w 66"/>
                  <a:gd name="T61" fmla="*/ 26 h 63"/>
                  <a:gd name="T62" fmla="*/ 62 w 66"/>
                  <a:gd name="T63" fmla="*/ 20 h 63"/>
                  <a:gd name="T64" fmla="*/ 60 w 66"/>
                  <a:gd name="T65" fmla="*/ 14 h 63"/>
                  <a:gd name="T66" fmla="*/ 56 w 66"/>
                  <a:gd name="T67" fmla="*/ 10 h 63"/>
                  <a:gd name="T68" fmla="*/ 56 w 66"/>
                  <a:gd name="T69" fmla="*/ 10 h 63"/>
                  <a:gd name="T70" fmla="*/ 50 w 66"/>
                  <a:gd name="T71" fmla="*/ 6 h 63"/>
                  <a:gd name="T72" fmla="*/ 44 w 66"/>
                  <a:gd name="T73" fmla="*/ 2 h 63"/>
                  <a:gd name="T74" fmla="*/ 38 w 66"/>
                  <a:gd name="T75" fmla="*/ 2 h 63"/>
                  <a:gd name="T76" fmla="*/ 32 w 66"/>
                  <a:gd name="T7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6" h="63">
                    <a:moveTo>
                      <a:pt x="32" y="0"/>
                    </a:moveTo>
                    <a:lnTo>
                      <a:pt x="32" y="0"/>
                    </a:lnTo>
                    <a:lnTo>
                      <a:pt x="26" y="2"/>
                    </a:lnTo>
                    <a:lnTo>
                      <a:pt x="20" y="2"/>
                    </a:lnTo>
                    <a:lnTo>
                      <a:pt x="14" y="6"/>
                    </a:lnTo>
                    <a:lnTo>
                      <a:pt x="8" y="10"/>
                    </a:lnTo>
                    <a:lnTo>
                      <a:pt x="8" y="10"/>
                    </a:lnTo>
                    <a:lnTo>
                      <a:pt x="4" y="14"/>
                    </a:lnTo>
                    <a:lnTo>
                      <a:pt x="2" y="20"/>
                    </a:lnTo>
                    <a:lnTo>
                      <a:pt x="0" y="26"/>
                    </a:lnTo>
                    <a:lnTo>
                      <a:pt x="0" y="32"/>
                    </a:lnTo>
                    <a:lnTo>
                      <a:pt x="0" y="32"/>
                    </a:lnTo>
                    <a:lnTo>
                      <a:pt x="0" y="37"/>
                    </a:lnTo>
                    <a:lnTo>
                      <a:pt x="2" y="43"/>
                    </a:lnTo>
                    <a:lnTo>
                      <a:pt x="4" y="49"/>
                    </a:lnTo>
                    <a:lnTo>
                      <a:pt x="8" y="53"/>
                    </a:lnTo>
                    <a:lnTo>
                      <a:pt x="8" y="53"/>
                    </a:lnTo>
                    <a:lnTo>
                      <a:pt x="14" y="57"/>
                    </a:lnTo>
                    <a:lnTo>
                      <a:pt x="20" y="61"/>
                    </a:lnTo>
                    <a:lnTo>
                      <a:pt x="32" y="63"/>
                    </a:lnTo>
                    <a:lnTo>
                      <a:pt x="32" y="63"/>
                    </a:lnTo>
                    <a:lnTo>
                      <a:pt x="44" y="61"/>
                    </a:lnTo>
                    <a:lnTo>
                      <a:pt x="50" y="57"/>
                    </a:lnTo>
                    <a:lnTo>
                      <a:pt x="56" y="53"/>
                    </a:lnTo>
                    <a:lnTo>
                      <a:pt x="56" y="53"/>
                    </a:lnTo>
                    <a:lnTo>
                      <a:pt x="60" y="49"/>
                    </a:lnTo>
                    <a:lnTo>
                      <a:pt x="62" y="43"/>
                    </a:lnTo>
                    <a:lnTo>
                      <a:pt x="64" y="37"/>
                    </a:lnTo>
                    <a:lnTo>
                      <a:pt x="66" y="32"/>
                    </a:lnTo>
                    <a:lnTo>
                      <a:pt x="66" y="32"/>
                    </a:lnTo>
                    <a:lnTo>
                      <a:pt x="64" y="26"/>
                    </a:lnTo>
                    <a:lnTo>
                      <a:pt x="62" y="20"/>
                    </a:lnTo>
                    <a:lnTo>
                      <a:pt x="60" y="14"/>
                    </a:lnTo>
                    <a:lnTo>
                      <a:pt x="56" y="10"/>
                    </a:lnTo>
                    <a:lnTo>
                      <a:pt x="56" y="10"/>
                    </a:lnTo>
                    <a:lnTo>
                      <a:pt x="50" y="6"/>
                    </a:lnTo>
                    <a:lnTo>
                      <a:pt x="44" y="2"/>
                    </a:lnTo>
                    <a:lnTo>
                      <a:pt x="38" y="2"/>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9"/>
              <p:cNvSpPr>
                <a:spLocks/>
              </p:cNvSpPr>
              <p:nvPr/>
            </p:nvSpPr>
            <p:spPr bwMode="auto">
              <a:xfrm>
                <a:off x="5989638" y="3311525"/>
                <a:ext cx="285750" cy="379413"/>
              </a:xfrm>
              <a:custGeom>
                <a:avLst/>
                <a:gdLst>
                  <a:gd name="T0" fmla="*/ 154 w 180"/>
                  <a:gd name="T1" fmla="*/ 2 h 239"/>
                  <a:gd name="T2" fmla="*/ 124 w 180"/>
                  <a:gd name="T3" fmla="*/ 0 h 239"/>
                  <a:gd name="T4" fmla="*/ 106 w 180"/>
                  <a:gd name="T5" fmla="*/ 0 h 239"/>
                  <a:gd name="T6" fmla="*/ 74 w 180"/>
                  <a:gd name="T7" fmla="*/ 8 h 239"/>
                  <a:gd name="T8" fmla="*/ 58 w 180"/>
                  <a:gd name="T9" fmla="*/ 14 h 239"/>
                  <a:gd name="T10" fmla="*/ 34 w 180"/>
                  <a:gd name="T11" fmla="*/ 34 h 239"/>
                  <a:gd name="T12" fmla="*/ 14 w 180"/>
                  <a:gd name="T13" fmla="*/ 60 h 239"/>
                  <a:gd name="T14" fmla="*/ 8 w 180"/>
                  <a:gd name="T15" fmla="*/ 74 h 239"/>
                  <a:gd name="T16" fmla="*/ 0 w 180"/>
                  <a:gd name="T17" fmla="*/ 108 h 239"/>
                  <a:gd name="T18" fmla="*/ 0 w 180"/>
                  <a:gd name="T19" fmla="*/ 126 h 239"/>
                  <a:gd name="T20" fmla="*/ 4 w 180"/>
                  <a:gd name="T21" fmla="*/ 158 h 239"/>
                  <a:gd name="T22" fmla="*/ 14 w 180"/>
                  <a:gd name="T23" fmla="*/ 186 h 239"/>
                  <a:gd name="T24" fmla="*/ 22 w 180"/>
                  <a:gd name="T25" fmla="*/ 198 h 239"/>
                  <a:gd name="T26" fmla="*/ 42 w 180"/>
                  <a:gd name="T27" fmla="*/ 217 h 239"/>
                  <a:gd name="T28" fmla="*/ 54 w 180"/>
                  <a:gd name="T29" fmla="*/ 225 h 239"/>
                  <a:gd name="T30" fmla="*/ 82 w 180"/>
                  <a:gd name="T31" fmla="*/ 237 h 239"/>
                  <a:gd name="T32" fmla="*/ 114 w 180"/>
                  <a:gd name="T33" fmla="*/ 239 h 239"/>
                  <a:gd name="T34" fmla="*/ 132 w 180"/>
                  <a:gd name="T35" fmla="*/ 239 h 239"/>
                  <a:gd name="T36" fmla="*/ 166 w 180"/>
                  <a:gd name="T37" fmla="*/ 231 h 239"/>
                  <a:gd name="T38" fmla="*/ 180 w 180"/>
                  <a:gd name="T39" fmla="*/ 223 h 239"/>
                  <a:gd name="T40" fmla="*/ 178 w 180"/>
                  <a:gd name="T41" fmla="*/ 176 h 239"/>
                  <a:gd name="T42" fmla="*/ 166 w 180"/>
                  <a:gd name="T43" fmla="*/ 184 h 239"/>
                  <a:gd name="T44" fmla="*/ 152 w 180"/>
                  <a:gd name="T45" fmla="*/ 190 h 239"/>
                  <a:gd name="T46" fmla="*/ 126 w 180"/>
                  <a:gd name="T47" fmla="*/ 196 h 239"/>
                  <a:gd name="T48" fmla="*/ 110 w 180"/>
                  <a:gd name="T49" fmla="*/ 194 h 239"/>
                  <a:gd name="T50" fmla="*/ 86 w 180"/>
                  <a:gd name="T51" fmla="*/ 184 h 239"/>
                  <a:gd name="T52" fmla="*/ 74 w 180"/>
                  <a:gd name="T53" fmla="*/ 176 h 239"/>
                  <a:gd name="T54" fmla="*/ 60 w 180"/>
                  <a:gd name="T55" fmla="*/ 152 h 239"/>
                  <a:gd name="T56" fmla="*/ 56 w 180"/>
                  <a:gd name="T57" fmla="*/ 122 h 239"/>
                  <a:gd name="T58" fmla="*/ 58 w 180"/>
                  <a:gd name="T59" fmla="*/ 104 h 239"/>
                  <a:gd name="T60" fmla="*/ 68 w 180"/>
                  <a:gd name="T61" fmla="*/ 76 h 239"/>
                  <a:gd name="T62" fmla="*/ 76 w 180"/>
                  <a:gd name="T63" fmla="*/ 64 h 239"/>
                  <a:gd name="T64" fmla="*/ 98 w 180"/>
                  <a:gd name="T65" fmla="*/ 50 h 239"/>
                  <a:gd name="T66" fmla="*/ 126 w 180"/>
                  <a:gd name="T67" fmla="*/ 44 h 239"/>
                  <a:gd name="T68" fmla="*/ 140 w 180"/>
                  <a:gd name="T69" fmla="*/ 46 h 239"/>
                  <a:gd name="T70" fmla="*/ 166 w 180"/>
                  <a:gd name="T71" fmla="*/ 54 h 239"/>
                  <a:gd name="T72" fmla="*/ 180 w 180"/>
                  <a:gd name="T73" fmla="*/ 64 h 239"/>
                  <a:gd name="T74" fmla="*/ 180 w 180"/>
                  <a:gd name="T75" fmla="*/ 10 h 239"/>
                  <a:gd name="T76" fmla="*/ 168 w 180"/>
                  <a:gd name="T77" fmla="*/ 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39">
                    <a:moveTo>
                      <a:pt x="154" y="2"/>
                    </a:moveTo>
                    <a:lnTo>
                      <a:pt x="154" y="2"/>
                    </a:lnTo>
                    <a:lnTo>
                      <a:pt x="140" y="0"/>
                    </a:lnTo>
                    <a:lnTo>
                      <a:pt x="124" y="0"/>
                    </a:lnTo>
                    <a:lnTo>
                      <a:pt x="124" y="0"/>
                    </a:lnTo>
                    <a:lnTo>
                      <a:pt x="106" y="0"/>
                    </a:lnTo>
                    <a:lnTo>
                      <a:pt x="90" y="4"/>
                    </a:lnTo>
                    <a:lnTo>
                      <a:pt x="74" y="8"/>
                    </a:lnTo>
                    <a:lnTo>
                      <a:pt x="58" y="14"/>
                    </a:lnTo>
                    <a:lnTo>
                      <a:pt x="58" y="14"/>
                    </a:lnTo>
                    <a:lnTo>
                      <a:pt x="44" y="24"/>
                    </a:lnTo>
                    <a:lnTo>
                      <a:pt x="34" y="34"/>
                    </a:lnTo>
                    <a:lnTo>
                      <a:pt x="24" y="46"/>
                    </a:lnTo>
                    <a:lnTo>
                      <a:pt x="14" y="60"/>
                    </a:lnTo>
                    <a:lnTo>
                      <a:pt x="14" y="60"/>
                    </a:lnTo>
                    <a:lnTo>
                      <a:pt x="8" y="74"/>
                    </a:lnTo>
                    <a:lnTo>
                      <a:pt x="4" y="90"/>
                    </a:lnTo>
                    <a:lnTo>
                      <a:pt x="0" y="108"/>
                    </a:lnTo>
                    <a:lnTo>
                      <a:pt x="0" y="126"/>
                    </a:lnTo>
                    <a:lnTo>
                      <a:pt x="0" y="126"/>
                    </a:lnTo>
                    <a:lnTo>
                      <a:pt x="0" y="142"/>
                    </a:lnTo>
                    <a:lnTo>
                      <a:pt x="4" y="158"/>
                    </a:lnTo>
                    <a:lnTo>
                      <a:pt x="8" y="172"/>
                    </a:lnTo>
                    <a:lnTo>
                      <a:pt x="14" y="186"/>
                    </a:lnTo>
                    <a:lnTo>
                      <a:pt x="14" y="186"/>
                    </a:lnTo>
                    <a:lnTo>
                      <a:pt x="22" y="198"/>
                    </a:lnTo>
                    <a:lnTo>
                      <a:pt x="32" y="208"/>
                    </a:lnTo>
                    <a:lnTo>
                      <a:pt x="42" y="217"/>
                    </a:lnTo>
                    <a:lnTo>
                      <a:pt x="54" y="225"/>
                    </a:lnTo>
                    <a:lnTo>
                      <a:pt x="54" y="225"/>
                    </a:lnTo>
                    <a:lnTo>
                      <a:pt x="68" y="231"/>
                    </a:lnTo>
                    <a:lnTo>
                      <a:pt x="82" y="237"/>
                    </a:lnTo>
                    <a:lnTo>
                      <a:pt x="98" y="239"/>
                    </a:lnTo>
                    <a:lnTo>
                      <a:pt x="114" y="239"/>
                    </a:lnTo>
                    <a:lnTo>
                      <a:pt x="114" y="239"/>
                    </a:lnTo>
                    <a:lnTo>
                      <a:pt x="132" y="239"/>
                    </a:lnTo>
                    <a:lnTo>
                      <a:pt x="150" y="235"/>
                    </a:lnTo>
                    <a:lnTo>
                      <a:pt x="166" y="231"/>
                    </a:lnTo>
                    <a:lnTo>
                      <a:pt x="180" y="225"/>
                    </a:lnTo>
                    <a:lnTo>
                      <a:pt x="180" y="223"/>
                    </a:lnTo>
                    <a:lnTo>
                      <a:pt x="180" y="176"/>
                    </a:lnTo>
                    <a:lnTo>
                      <a:pt x="178" y="176"/>
                    </a:lnTo>
                    <a:lnTo>
                      <a:pt x="178" y="176"/>
                    </a:lnTo>
                    <a:lnTo>
                      <a:pt x="166" y="184"/>
                    </a:lnTo>
                    <a:lnTo>
                      <a:pt x="152" y="190"/>
                    </a:lnTo>
                    <a:lnTo>
                      <a:pt x="152" y="190"/>
                    </a:lnTo>
                    <a:lnTo>
                      <a:pt x="138" y="194"/>
                    </a:lnTo>
                    <a:lnTo>
                      <a:pt x="126" y="196"/>
                    </a:lnTo>
                    <a:lnTo>
                      <a:pt x="126" y="196"/>
                    </a:lnTo>
                    <a:lnTo>
                      <a:pt x="110" y="194"/>
                    </a:lnTo>
                    <a:lnTo>
                      <a:pt x="96" y="190"/>
                    </a:lnTo>
                    <a:lnTo>
                      <a:pt x="86" y="184"/>
                    </a:lnTo>
                    <a:lnTo>
                      <a:pt x="74" y="176"/>
                    </a:lnTo>
                    <a:lnTo>
                      <a:pt x="74" y="176"/>
                    </a:lnTo>
                    <a:lnTo>
                      <a:pt x="66" y="166"/>
                    </a:lnTo>
                    <a:lnTo>
                      <a:pt x="60" y="152"/>
                    </a:lnTo>
                    <a:lnTo>
                      <a:pt x="58" y="138"/>
                    </a:lnTo>
                    <a:lnTo>
                      <a:pt x="56" y="122"/>
                    </a:lnTo>
                    <a:lnTo>
                      <a:pt x="56" y="122"/>
                    </a:lnTo>
                    <a:lnTo>
                      <a:pt x="58" y="104"/>
                    </a:lnTo>
                    <a:lnTo>
                      <a:pt x="62" y="90"/>
                    </a:lnTo>
                    <a:lnTo>
                      <a:pt x="68" y="76"/>
                    </a:lnTo>
                    <a:lnTo>
                      <a:pt x="76" y="64"/>
                    </a:lnTo>
                    <a:lnTo>
                      <a:pt x="76" y="64"/>
                    </a:lnTo>
                    <a:lnTo>
                      <a:pt x="86" y="56"/>
                    </a:lnTo>
                    <a:lnTo>
                      <a:pt x="98" y="50"/>
                    </a:lnTo>
                    <a:lnTo>
                      <a:pt x="112" y="46"/>
                    </a:lnTo>
                    <a:lnTo>
                      <a:pt x="126" y="44"/>
                    </a:lnTo>
                    <a:lnTo>
                      <a:pt x="126" y="44"/>
                    </a:lnTo>
                    <a:lnTo>
                      <a:pt x="140" y="46"/>
                    </a:lnTo>
                    <a:lnTo>
                      <a:pt x="152" y="48"/>
                    </a:lnTo>
                    <a:lnTo>
                      <a:pt x="166" y="54"/>
                    </a:lnTo>
                    <a:lnTo>
                      <a:pt x="178" y="62"/>
                    </a:lnTo>
                    <a:lnTo>
                      <a:pt x="180" y="64"/>
                    </a:lnTo>
                    <a:lnTo>
                      <a:pt x="180" y="12"/>
                    </a:lnTo>
                    <a:lnTo>
                      <a:pt x="180" y="10"/>
                    </a:lnTo>
                    <a:lnTo>
                      <a:pt x="180" y="10"/>
                    </a:lnTo>
                    <a:lnTo>
                      <a:pt x="168" y="6"/>
                    </a:lnTo>
                    <a:lnTo>
                      <a:pt x="154" y="2"/>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p:cNvSpPr>
                <a:spLocks/>
              </p:cNvSpPr>
              <p:nvPr/>
            </p:nvSpPr>
            <p:spPr bwMode="auto">
              <a:xfrm>
                <a:off x="5989638" y="3311525"/>
                <a:ext cx="285750" cy="379413"/>
              </a:xfrm>
              <a:custGeom>
                <a:avLst/>
                <a:gdLst>
                  <a:gd name="T0" fmla="*/ 154 w 180"/>
                  <a:gd name="T1" fmla="*/ 2 h 239"/>
                  <a:gd name="T2" fmla="*/ 124 w 180"/>
                  <a:gd name="T3" fmla="*/ 0 h 239"/>
                  <a:gd name="T4" fmla="*/ 106 w 180"/>
                  <a:gd name="T5" fmla="*/ 0 h 239"/>
                  <a:gd name="T6" fmla="*/ 74 w 180"/>
                  <a:gd name="T7" fmla="*/ 8 h 239"/>
                  <a:gd name="T8" fmla="*/ 58 w 180"/>
                  <a:gd name="T9" fmla="*/ 14 h 239"/>
                  <a:gd name="T10" fmla="*/ 34 w 180"/>
                  <a:gd name="T11" fmla="*/ 34 h 239"/>
                  <a:gd name="T12" fmla="*/ 14 w 180"/>
                  <a:gd name="T13" fmla="*/ 60 h 239"/>
                  <a:gd name="T14" fmla="*/ 8 w 180"/>
                  <a:gd name="T15" fmla="*/ 74 h 239"/>
                  <a:gd name="T16" fmla="*/ 0 w 180"/>
                  <a:gd name="T17" fmla="*/ 108 h 239"/>
                  <a:gd name="T18" fmla="*/ 0 w 180"/>
                  <a:gd name="T19" fmla="*/ 126 h 239"/>
                  <a:gd name="T20" fmla="*/ 4 w 180"/>
                  <a:gd name="T21" fmla="*/ 158 h 239"/>
                  <a:gd name="T22" fmla="*/ 14 w 180"/>
                  <a:gd name="T23" fmla="*/ 186 h 239"/>
                  <a:gd name="T24" fmla="*/ 22 w 180"/>
                  <a:gd name="T25" fmla="*/ 198 h 239"/>
                  <a:gd name="T26" fmla="*/ 42 w 180"/>
                  <a:gd name="T27" fmla="*/ 217 h 239"/>
                  <a:gd name="T28" fmla="*/ 54 w 180"/>
                  <a:gd name="T29" fmla="*/ 225 h 239"/>
                  <a:gd name="T30" fmla="*/ 82 w 180"/>
                  <a:gd name="T31" fmla="*/ 237 h 239"/>
                  <a:gd name="T32" fmla="*/ 114 w 180"/>
                  <a:gd name="T33" fmla="*/ 239 h 239"/>
                  <a:gd name="T34" fmla="*/ 132 w 180"/>
                  <a:gd name="T35" fmla="*/ 239 h 239"/>
                  <a:gd name="T36" fmla="*/ 166 w 180"/>
                  <a:gd name="T37" fmla="*/ 231 h 239"/>
                  <a:gd name="T38" fmla="*/ 180 w 180"/>
                  <a:gd name="T39" fmla="*/ 223 h 239"/>
                  <a:gd name="T40" fmla="*/ 178 w 180"/>
                  <a:gd name="T41" fmla="*/ 176 h 239"/>
                  <a:gd name="T42" fmla="*/ 166 w 180"/>
                  <a:gd name="T43" fmla="*/ 184 h 239"/>
                  <a:gd name="T44" fmla="*/ 152 w 180"/>
                  <a:gd name="T45" fmla="*/ 190 h 239"/>
                  <a:gd name="T46" fmla="*/ 126 w 180"/>
                  <a:gd name="T47" fmla="*/ 196 h 239"/>
                  <a:gd name="T48" fmla="*/ 110 w 180"/>
                  <a:gd name="T49" fmla="*/ 194 h 239"/>
                  <a:gd name="T50" fmla="*/ 86 w 180"/>
                  <a:gd name="T51" fmla="*/ 184 h 239"/>
                  <a:gd name="T52" fmla="*/ 74 w 180"/>
                  <a:gd name="T53" fmla="*/ 176 h 239"/>
                  <a:gd name="T54" fmla="*/ 60 w 180"/>
                  <a:gd name="T55" fmla="*/ 152 h 239"/>
                  <a:gd name="T56" fmla="*/ 56 w 180"/>
                  <a:gd name="T57" fmla="*/ 122 h 239"/>
                  <a:gd name="T58" fmla="*/ 58 w 180"/>
                  <a:gd name="T59" fmla="*/ 104 h 239"/>
                  <a:gd name="T60" fmla="*/ 68 w 180"/>
                  <a:gd name="T61" fmla="*/ 76 h 239"/>
                  <a:gd name="T62" fmla="*/ 76 w 180"/>
                  <a:gd name="T63" fmla="*/ 64 h 239"/>
                  <a:gd name="T64" fmla="*/ 98 w 180"/>
                  <a:gd name="T65" fmla="*/ 50 h 239"/>
                  <a:gd name="T66" fmla="*/ 126 w 180"/>
                  <a:gd name="T67" fmla="*/ 44 h 239"/>
                  <a:gd name="T68" fmla="*/ 140 w 180"/>
                  <a:gd name="T69" fmla="*/ 46 h 239"/>
                  <a:gd name="T70" fmla="*/ 166 w 180"/>
                  <a:gd name="T71" fmla="*/ 54 h 239"/>
                  <a:gd name="T72" fmla="*/ 180 w 180"/>
                  <a:gd name="T73" fmla="*/ 64 h 239"/>
                  <a:gd name="T74" fmla="*/ 180 w 180"/>
                  <a:gd name="T75" fmla="*/ 10 h 239"/>
                  <a:gd name="T76" fmla="*/ 168 w 180"/>
                  <a:gd name="T77" fmla="*/ 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39">
                    <a:moveTo>
                      <a:pt x="154" y="2"/>
                    </a:moveTo>
                    <a:lnTo>
                      <a:pt x="154" y="2"/>
                    </a:lnTo>
                    <a:lnTo>
                      <a:pt x="140" y="0"/>
                    </a:lnTo>
                    <a:lnTo>
                      <a:pt x="124" y="0"/>
                    </a:lnTo>
                    <a:lnTo>
                      <a:pt x="124" y="0"/>
                    </a:lnTo>
                    <a:lnTo>
                      <a:pt x="106" y="0"/>
                    </a:lnTo>
                    <a:lnTo>
                      <a:pt x="90" y="4"/>
                    </a:lnTo>
                    <a:lnTo>
                      <a:pt x="74" y="8"/>
                    </a:lnTo>
                    <a:lnTo>
                      <a:pt x="58" y="14"/>
                    </a:lnTo>
                    <a:lnTo>
                      <a:pt x="58" y="14"/>
                    </a:lnTo>
                    <a:lnTo>
                      <a:pt x="44" y="24"/>
                    </a:lnTo>
                    <a:lnTo>
                      <a:pt x="34" y="34"/>
                    </a:lnTo>
                    <a:lnTo>
                      <a:pt x="24" y="46"/>
                    </a:lnTo>
                    <a:lnTo>
                      <a:pt x="14" y="60"/>
                    </a:lnTo>
                    <a:lnTo>
                      <a:pt x="14" y="60"/>
                    </a:lnTo>
                    <a:lnTo>
                      <a:pt x="8" y="74"/>
                    </a:lnTo>
                    <a:lnTo>
                      <a:pt x="4" y="90"/>
                    </a:lnTo>
                    <a:lnTo>
                      <a:pt x="0" y="108"/>
                    </a:lnTo>
                    <a:lnTo>
                      <a:pt x="0" y="126"/>
                    </a:lnTo>
                    <a:lnTo>
                      <a:pt x="0" y="126"/>
                    </a:lnTo>
                    <a:lnTo>
                      <a:pt x="0" y="142"/>
                    </a:lnTo>
                    <a:lnTo>
                      <a:pt x="4" y="158"/>
                    </a:lnTo>
                    <a:lnTo>
                      <a:pt x="8" y="172"/>
                    </a:lnTo>
                    <a:lnTo>
                      <a:pt x="14" y="186"/>
                    </a:lnTo>
                    <a:lnTo>
                      <a:pt x="14" y="186"/>
                    </a:lnTo>
                    <a:lnTo>
                      <a:pt x="22" y="198"/>
                    </a:lnTo>
                    <a:lnTo>
                      <a:pt x="32" y="208"/>
                    </a:lnTo>
                    <a:lnTo>
                      <a:pt x="42" y="217"/>
                    </a:lnTo>
                    <a:lnTo>
                      <a:pt x="54" y="225"/>
                    </a:lnTo>
                    <a:lnTo>
                      <a:pt x="54" y="225"/>
                    </a:lnTo>
                    <a:lnTo>
                      <a:pt x="68" y="231"/>
                    </a:lnTo>
                    <a:lnTo>
                      <a:pt x="82" y="237"/>
                    </a:lnTo>
                    <a:lnTo>
                      <a:pt x="98" y="239"/>
                    </a:lnTo>
                    <a:lnTo>
                      <a:pt x="114" y="239"/>
                    </a:lnTo>
                    <a:lnTo>
                      <a:pt x="114" y="239"/>
                    </a:lnTo>
                    <a:lnTo>
                      <a:pt x="132" y="239"/>
                    </a:lnTo>
                    <a:lnTo>
                      <a:pt x="150" y="235"/>
                    </a:lnTo>
                    <a:lnTo>
                      <a:pt x="166" y="231"/>
                    </a:lnTo>
                    <a:lnTo>
                      <a:pt x="180" y="225"/>
                    </a:lnTo>
                    <a:lnTo>
                      <a:pt x="180" y="223"/>
                    </a:lnTo>
                    <a:lnTo>
                      <a:pt x="180" y="176"/>
                    </a:lnTo>
                    <a:lnTo>
                      <a:pt x="178" y="176"/>
                    </a:lnTo>
                    <a:lnTo>
                      <a:pt x="178" y="176"/>
                    </a:lnTo>
                    <a:lnTo>
                      <a:pt x="166" y="184"/>
                    </a:lnTo>
                    <a:lnTo>
                      <a:pt x="152" y="190"/>
                    </a:lnTo>
                    <a:lnTo>
                      <a:pt x="152" y="190"/>
                    </a:lnTo>
                    <a:lnTo>
                      <a:pt x="138" y="194"/>
                    </a:lnTo>
                    <a:lnTo>
                      <a:pt x="126" y="196"/>
                    </a:lnTo>
                    <a:lnTo>
                      <a:pt x="126" y="196"/>
                    </a:lnTo>
                    <a:lnTo>
                      <a:pt x="110" y="194"/>
                    </a:lnTo>
                    <a:lnTo>
                      <a:pt x="96" y="190"/>
                    </a:lnTo>
                    <a:lnTo>
                      <a:pt x="86" y="184"/>
                    </a:lnTo>
                    <a:lnTo>
                      <a:pt x="74" y="176"/>
                    </a:lnTo>
                    <a:lnTo>
                      <a:pt x="74" y="176"/>
                    </a:lnTo>
                    <a:lnTo>
                      <a:pt x="66" y="166"/>
                    </a:lnTo>
                    <a:lnTo>
                      <a:pt x="60" y="152"/>
                    </a:lnTo>
                    <a:lnTo>
                      <a:pt x="58" y="138"/>
                    </a:lnTo>
                    <a:lnTo>
                      <a:pt x="56" y="122"/>
                    </a:lnTo>
                    <a:lnTo>
                      <a:pt x="56" y="122"/>
                    </a:lnTo>
                    <a:lnTo>
                      <a:pt x="58" y="104"/>
                    </a:lnTo>
                    <a:lnTo>
                      <a:pt x="62" y="90"/>
                    </a:lnTo>
                    <a:lnTo>
                      <a:pt x="68" y="76"/>
                    </a:lnTo>
                    <a:lnTo>
                      <a:pt x="76" y="64"/>
                    </a:lnTo>
                    <a:lnTo>
                      <a:pt x="76" y="64"/>
                    </a:lnTo>
                    <a:lnTo>
                      <a:pt x="86" y="56"/>
                    </a:lnTo>
                    <a:lnTo>
                      <a:pt x="98" y="50"/>
                    </a:lnTo>
                    <a:lnTo>
                      <a:pt x="112" y="46"/>
                    </a:lnTo>
                    <a:lnTo>
                      <a:pt x="126" y="44"/>
                    </a:lnTo>
                    <a:lnTo>
                      <a:pt x="126" y="44"/>
                    </a:lnTo>
                    <a:lnTo>
                      <a:pt x="140" y="46"/>
                    </a:lnTo>
                    <a:lnTo>
                      <a:pt x="152" y="48"/>
                    </a:lnTo>
                    <a:lnTo>
                      <a:pt x="166" y="54"/>
                    </a:lnTo>
                    <a:lnTo>
                      <a:pt x="178" y="62"/>
                    </a:lnTo>
                    <a:lnTo>
                      <a:pt x="180" y="64"/>
                    </a:lnTo>
                    <a:lnTo>
                      <a:pt x="180" y="12"/>
                    </a:lnTo>
                    <a:lnTo>
                      <a:pt x="180" y="10"/>
                    </a:lnTo>
                    <a:lnTo>
                      <a:pt x="180" y="10"/>
                    </a:lnTo>
                    <a:lnTo>
                      <a:pt x="168" y="6"/>
                    </a:lnTo>
                    <a:lnTo>
                      <a:pt x="154"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1"/>
              <p:cNvSpPr>
                <a:spLocks/>
              </p:cNvSpPr>
              <p:nvPr/>
            </p:nvSpPr>
            <p:spPr bwMode="auto">
              <a:xfrm>
                <a:off x="6342063" y="3311525"/>
                <a:ext cx="212725" cy="373063"/>
              </a:xfrm>
              <a:custGeom>
                <a:avLst/>
                <a:gdLst>
                  <a:gd name="T0" fmla="*/ 112 w 134"/>
                  <a:gd name="T1" fmla="*/ 0 h 235"/>
                  <a:gd name="T2" fmla="*/ 112 w 134"/>
                  <a:gd name="T3" fmla="*/ 0 h 235"/>
                  <a:gd name="T4" fmla="*/ 102 w 134"/>
                  <a:gd name="T5" fmla="*/ 2 h 235"/>
                  <a:gd name="T6" fmla="*/ 92 w 134"/>
                  <a:gd name="T7" fmla="*/ 4 h 235"/>
                  <a:gd name="T8" fmla="*/ 84 w 134"/>
                  <a:gd name="T9" fmla="*/ 8 h 235"/>
                  <a:gd name="T10" fmla="*/ 74 w 134"/>
                  <a:gd name="T11" fmla="*/ 14 h 235"/>
                  <a:gd name="T12" fmla="*/ 74 w 134"/>
                  <a:gd name="T13" fmla="*/ 14 h 235"/>
                  <a:gd name="T14" fmla="*/ 68 w 134"/>
                  <a:gd name="T15" fmla="*/ 20 h 235"/>
                  <a:gd name="T16" fmla="*/ 62 w 134"/>
                  <a:gd name="T17" fmla="*/ 28 h 235"/>
                  <a:gd name="T18" fmla="*/ 54 w 134"/>
                  <a:gd name="T19" fmla="*/ 44 h 235"/>
                  <a:gd name="T20" fmla="*/ 54 w 134"/>
                  <a:gd name="T21" fmla="*/ 44 h 235"/>
                  <a:gd name="T22" fmla="*/ 54 w 134"/>
                  <a:gd name="T23" fmla="*/ 4 h 235"/>
                  <a:gd name="T24" fmla="*/ 0 w 134"/>
                  <a:gd name="T25" fmla="*/ 4 h 235"/>
                  <a:gd name="T26" fmla="*/ 0 w 134"/>
                  <a:gd name="T27" fmla="*/ 235 h 235"/>
                  <a:gd name="T28" fmla="*/ 54 w 134"/>
                  <a:gd name="T29" fmla="*/ 235 h 235"/>
                  <a:gd name="T30" fmla="*/ 54 w 134"/>
                  <a:gd name="T31" fmla="*/ 118 h 235"/>
                  <a:gd name="T32" fmla="*/ 54 w 134"/>
                  <a:gd name="T33" fmla="*/ 118 h 235"/>
                  <a:gd name="T34" fmla="*/ 54 w 134"/>
                  <a:gd name="T35" fmla="*/ 102 h 235"/>
                  <a:gd name="T36" fmla="*/ 56 w 134"/>
                  <a:gd name="T37" fmla="*/ 90 h 235"/>
                  <a:gd name="T38" fmla="*/ 62 w 134"/>
                  <a:gd name="T39" fmla="*/ 78 h 235"/>
                  <a:gd name="T40" fmla="*/ 68 w 134"/>
                  <a:gd name="T41" fmla="*/ 68 h 235"/>
                  <a:gd name="T42" fmla="*/ 68 w 134"/>
                  <a:gd name="T43" fmla="*/ 68 h 235"/>
                  <a:gd name="T44" fmla="*/ 74 w 134"/>
                  <a:gd name="T45" fmla="*/ 60 h 235"/>
                  <a:gd name="T46" fmla="*/ 82 w 134"/>
                  <a:gd name="T47" fmla="*/ 54 h 235"/>
                  <a:gd name="T48" fmla="*/ 92 w 134"/>
                  <a:gd name="T49" fmla="*/ 50 h 235"/>
                  <a:gd name="T50" fmla="*/ 102 w 134"/>
                  <a:gd name="T51" fmla="*/ 50 h 235"/>
                  <a:gd name="T52" fmla="*/ 102 w 134"/>
                  <a:gd name="T53" fmla="*/ 50 h 235"/>
                  <a:gd name="T54" fmla="*/ 118 w 134"/>
                  <a:gd name="T55" fmla="*/ 52 h 235"/>
                  <a:gd name="T56" fmla="*/ 118 w 134"/>
                  <a:gd name="T57" fmla="*/ 52 h 235"/>
                  <a:gd name="T58" fmla="*/ 132 w 134"/>
                  <a:gd name="T59" fmla="*/ 58 h 235"/>
                  <a:gd name="T60" fmla="*/ 134 w 134"/>
                  <a:gd name="T61" fmla="*/ 58 h 235"/>
                  <a:gd name="T62" fmla="*/ 134 w 134"/>
                  <a:gd name="T63" fmla="*/ 4 h 235"/>
                  <a:gd name="T64" fmla="*/ 132 w 134"/>
                  <a:gd name="T65" fmla="*/ 4 h 235"/>
                  <a:gd name="T66" fmla="*/ 132 w 134"/>
                  <a:gd name="T67" fmla="*/ 4 h 235"/>
                  <a:gd name="T68" fmla="*/ 124 w 134"/>
                  <a:gd name="T69" fmla="*/ 2 h 235"/>
                  <a:gd name="T70" fmla="*/ 112 w 134"/>
                  <a:gd name="T71"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 h="235">
                    <a:moveTo>
                      <a:pt x="112" y="0"/>
                    </a:moveTo>
                    <a:lnTo>
                      <a:pt x="112" y="0"/>
                    </a:lnTo>
                    <a:lnTo>
                      <a:pt x="102" y="2"/>
                    </a:lnTo>
                    <a:lnTo>
                      <a:pt x="92" y="4"/>
                    </a:lnTo>
                    <a:lnTo>
                      <a:pt x="84" y="8"/>
                    </a:lnTo>
                    <a:lnTo>
                      <a:pt x="74" y="14"/>
                    </a:lnTo>
                    <a:lnTo>
                      <a:pt x="74" y="14"/>
                    </a:lnTo>
                    <a:lnTo>
                      <a:pt x="68" y="20"/>
                    </a:lnTo>
                    <a:lnTo>
                      <a:pt x="62" y="28"/>
                    </a:lnTo>
                    <a:lnTo>
                      <a:pt x="54" y="44"/>
                    </a:lnTo>
                    <a:lnTo>
                      <a:pt x="54" y="44"/>
                    </a:lnTo>
                    <a:lnTo>
                      <a:pt x="54" y="4"/>
                    </a:lnTo>
                    <a:lnTo>
                      <a:pt x="0" y="4"/>
                    </a:lnTo>
                    <a:lnTo>
                      <a:pt x="0" y="235"/>
                    </a:lnTo>
                    <a:lnTo>
                      <a:pt x="54" y="235"/>
                    </a:lnTo>
                    <a:lnTo>
                      <a:pt x="54" y="118"/>
                    </a:lnTo>
                    <a:lnTo>
                      <a:pt x="54" y="118"/>
                    </a:lnTo>
                    <a:lnTo>
                      <a:pt x="54" y="102"/>
                    </a:lnTo>
                    <a:lnTo>
                      <a:pt x="56" y="90"/>
                    </a:lnTo>
                    <a:lnTo>
                      <a:pt x="62" y="78"/>
                    </a:lnTo>
                    <a:lnTo>
                      <a:pt x="68" y="68"/>
                    </a:lnTo>
                    <a:lnTo>
                      <a:pt x="68" y="68"/>
                    </a:lnTo>
                    <a:lnTo>
                      <a:pt x="74" y="60"/>
                    </a:lnTo>
                    <a:lnTo>
                      <a:pt x="82" y="54"/>
                    </a:lnTo>
                    <a:lnTo>
                      <a:pt x="92" y="50"/>
                    </a:lnTo>
                    <a:lnTo>
                      <a:pt x="102" y="50"/>
                    </a:lnTo>
                    <a:lnTo>
                      <a:pt x="102" y="50"/>
                    </a:lnTo>
                    <a:lnTo>
                      <a:pt x="118" y="52"/>
                    </a:lnTo>
                    <a:lnTo>
                      <a:pt x="118" y="52"/>
                    </a:lnTo>
                    <a:lnTo>
                      <a:pt x="132" y="58"/>
                    </a:lnTo>
                    <a:lnTo>
                      <a:pt x="134" y="58"/>
                    </a:lnTo>
                    <a:lnTo>
                      <a:pt x="134" y="4"/>
                    </a:lnTo>
                    <a:lnTo>
                      <a:pt x="132" y="4"/>
                    </a:lnTo>
                    <a:lnTo>
                      <a:pt x="132" y="4"/>
                    </a:lnTo>
                    <a:lnTo>
                      <a:pt x="124" y="2"/>
                    </a:lnTo>
                    <a:lnTo>
                      <a:pt x="112" y="0"/>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p:cNvSpPr>
                <a:spLocks/>
              </p:cNvSpPr>
              <p:nvPr/>
            </p:nvSpPr>
            <p:spPr bwMode="auto">
              <a:xfrm>
                <a:off x="6342063" y="3311525"/>
                <a:ext cx="212725" cy="373063"/>
              </a:xfrm>
              <a:custGeom>
                <a:avLst/>
                <a:gdLst>
                  <a:gd name="T0" fmla="*/ 112 w 134"/>
                  <a:gd name="T1" fmla="*/ 0 h 235"/>
                  <a:gd name="T2" fmla="*/ 112 w 134"/>
                  <a:gd name="T3" fmla="*/ 0 h 235"/>
                  <a:gd name="T4" fmla="*/ 102 w 134"/>
                  <a:gd name="T5" fmla="*/ 2 h 235"/>
                  <a:gd name="T6" fmla="*/ 92 w 134"/>
                  <a:gd name="T7" fmla="*/ 4 h 235"/>
                  <a:gd name="T8" fmla="*/ 84 w 134"/>
                  <a:gd name="T9" fmla="*/ 8 h 235"/>
                  <a:gd name="T10" fmla="*/ 74 w 134"/>
                  <a:gd name="T11" fmla="*/ 14 h 235"/>
                  <a:gd name="T12" fmla="*/ 74 w 134"/>
                  <a:gd name="T13" fmla="*/ 14 h 235"/>
                  <a:gd name="T14" fmla="*/ 68 w 134"/>
                  <a:gd name="T15" fmla="*/ 20 h 235"/>
                  <a:gd name="T16" fmla="*/ 62 w 134"/>
                  <a:gd name="T17" fmla="*/ 28 h 235"/>
                  <a:gd name="T18" fmla="*/ 54 w 134"/>
                  <a:gd name="T19" fmla="*/ 44 h 235"/>
                  <a:gd name="T20" fmla="*/ 54 w 134"/>
                  <a:gd name="T21" fmla="*/ 44 h 235"/>
                  <a:gd name="T22" fmla="*/ 54 w 134"/>
                  <a:gd name="T23" fmla="*/ 4 h 235"/>
                  <a:gd name="T24" fmla="*/ 0 w 134"/>
                  <a:gd name="T25" fmla="*/ 4 h 235"/>
                  <a:gd name="T26" fmla="*/ 0 w 134"/>
                  <a:gd name="T27" fmla="*/ 235 h 235"/>
                  <a:gd name="T28" fmla="*/ 54 w 134"/>
                  <a:gd name="T29" fmla="*/ 235 h 235"/>
                  <a:gd name="T30" fmla="*/ 54 w 134"/>
                  <a:gd name="T31" fmla="*/ 118 h 235"/>
                  <a:gd name="T32" fmla="*/ 54 w 134"/>
                  <a:gd name="T33" fmla="*/ 118 h 235"/>
                  <a:gd name="T34" fmla="*/ 54 w 134"/>
                  <a:gd name="T35" fmla="*/ 102 h 235"/>
                  <a:gd name="T36" fmla="*/ 56 w 134"/>
                  <a:gd name="T37" fmla="*/ 90 h 235"/>
                  <a:gd name="T38" fmla="*/ 62 w 134"/>
                  <a:gd name="T39" fmla="*/ 78 h 235"/>
                  <a:gd name="T40" fmla="*/ 68 w 134"/>
                  <a:gd name="T41" fmla="*/ 68 h 235"/>
                  <a:gd name="T42" fmla="*/ 68 w 134"/>
                  <a:gd name="T43" fmla="*/ 68 h 235"/>
                  <a:gd name="T44" fmla="*/ 74 w 134"/>
                  <a:gd name="T45" fmla="*/ 60 h 235"/>
                  <a:gd name="T46" fmla="*/ 82 w 134"/>
                  <a:gd name="T47" fmla="*/ 54 h 235"/>
                  <a:gd name="T48" fmla="*/ 92 w 134"/>
                  <a:gd name="T49" fmla="*/ 50 h 235"/>
                  <a:gd name="T50" fmla="*/ 102 w 134"/>
                  <a:gd name="T51" fmla="*/ 50 h 235"/>
                  <a:gd name="T52" fmla="*/ 102 w 134"/>
                  <a:gd name="T53" fmla="*/ 50 h 235"/>
                  <a:gd name="T54" fmla="*/ 118 w 134"/>
                  <a:gd name="T55" fmla="*/ 52 h 235"/>
                  <a:gd name="T56" fmla="*/ 118 w 134"/>
                  <a:gd name="T57" fmla="*/ 52 h 235"/>
                  <a:gd name="T58" fmla="*/ 132 w 134"/>
                  <a:gd name="T59" fmla="*/ 58 h 235"/>
                  <a:gd name="T60" fmla="*/ 134 w 134"/>
                  <a:gd name="T61" fmla="*/ 58 h 235"/>
                  <a:gd name="T62" fmla="*/ 134 w 134"/>
                  <a:gd name="T63" fmla="*/ 4 h 235"/>
                  <a:gd name="T64" fmla="*/ 132 w 134"/>
                  <a:gd name="T65" fmla="*/ 4 h 235"/>
                  <a:gd name="T66" fmla="*/ 132 w 134"/>
                  <a:gd name="T67" fmla="*/ 4 h 235"/>
                  <a:gd name="T68" fmla="*/ 124 w 134"/>
                  <a:gd name="T69" fmla="*/ 2 h 235"/>
                  <a:gd name="T70" fmla="*/ 112 w 134"/>
                  <a:gd name="T71"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4" h="235">
                    <a:moveTo>
                      <a:pt x="112" y="0"/>
                    </a:moveTo>
                    <a:lnTo>
                      <a:pt x="112" y="0"/>
                    </a:lnTo>
                    <a:lnTo>
                      <a:pt x="102" y="2"/>
                    </a:lnTo>
                    <a:lnTo>
                      <a:pt x="92" y="4"/>
                    </a:lnTo>
                    <a:lnTo>
                      <a:pt x="84" y="8"/>
                    </a:lnTo>
                    <a:lnTo>
                      <a:pt x="74" y="14"/>
                    </a:lnTo>
                    <a:lnTo>
                      <a:pt x="74" y="14"/>
                    </a:lnTo>
                    <a:lnTo>
                      <a:pt x="68" y="20"/>
                    </a:lnTo>
                    <a:lnTo>
                      <a:pt x="62" y="28"/>
                    </a:lnTo>
                    <a:lnTo>
                      <a:pt x="54" y="44"/>
                    </a:lnTo>
                    <a:lnTo>
                      <a:pt x="54" y="44"/>
                    </a:lnTo>
                    <a:lnTo>
                      <a:pt x="54" y="4"/>
                    </a:lnTo>
                    <a:lnTo>
                      <a:pt x="0" y="4"/>
                    </a:lnTo>
                    <a:lnTo>
                      <a:pt x="0" y="235"/>
                    </a:lnTo>
                    <a:lnTo>
                      <a:pt x="54" y="235"/>
                    </a:lnTo>
                    <a:lnTo>
                      <a:pt x="54" y="118"/>
                    </a:lnTo>
                    <a:lnTo>
                      <a:pt x="54" y="118"/>
                    </a:lnTo>
                    <a:lnTo>
                      <a:pt x="54" y="102"/>
                    </a:lnTo>
                    <a:lnTo>
                      <a:pt x="56" y="90"/>
                    </a:lnTo>
                    <a:lnTo>
                      <a:pt x="62" y="78"/>
                    </a:lnTo>
                    <a:lnTo>
                      <a:pt x="68" y="68"/>
                    </a:lnTo>
                    <a:lnTo>
                      <a:pt x="68" y="68"/>
                    </a:lnTo>
                    <a:lnTo>
                      <a:pt x="74" y="60"/>
                    </a:lnTo>
                    <a:lnTo>
                      <a:pt x="82" y="54"/>
                    </a:lnTo>
                    <a:lnTo>
                      <a:pt x="92" y="50"/>
                    </a:lnTo>
                    <a:lnTo>
                      <a:pt x="102" y="50"/>
                    </a:lnTo>
                    <a:lnTo>
                      <a:pt x="102" y="50"/>
                    </a:lnTo>
                    <a:lnTo>
                      <a:pt x="118" y="52"/>
                    </a:lnTo>
                    <a:lnTo>
                      <a:pt x="118" y="52"/>
                    </a:lnTo>
                    <a:lnTo>
                      <a:pt x="132" y="58"/>
                    </a:lnTo>
                    <a:lnTo>
                      <a:pt x="134" y="58"/>
                    </a:lnTo>
                    <a:lnTo>
                      <a:pt x="134" y="4"/>
                    </a:lnTo>
                    <a:lnTo>
                      <a:pt x="132" y="4"/>
                    </a:lnTo>
                    <a:lnTo>
                      <a:pt x="132" y="4"/>
                    </a:lnTo>
                    <a:lnTo>
                      <a:pt x="124" y="2"/>
                    </a:lnTo>
                    <a:lnTo>
                      <a:pt x="11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3"/>
              <p:cNvSpPr>
                <a:spLocks noEditPoints="1"/>
              </p:cNvSpPr>
              <p:nvPr/>
            </p:nvSpPr>
            <p:spPr bwMode="auto">
              <a:xfrm>
                <a:off x="6557963" y="3311525"/>
                <a:ext cx="377825" cy="379413"/>
              </a:xfrm>
              <a:custGeom>
                <a:avLst/>
                <a:gdLst>
                  <a:gd name="T0" fmla="*/ 122 w 238"/>
                  <a:gd name="T1" fmla="*/ 0 h 239"/>
                  <a:gd name="T2" fmla="*/ 72 w 238"/>
                  <a:gd name="T3" fmla="*/ 8 h 239"/>
                  <a:gd name="T4" fmla="*/ 50 w 238"/>
                  <a:gd name="T5" fmla="*/ 18 h 239"/>
                  <a:gd name="T6" fmla="*/ 32 w 238"/>
                  <a:gd name="T7" fmla="*/ 32 h 239"/>
                  <a:gd name="T8" fmla="*/ 26 w 238"/>
                  <a:gd name="T9" fmla="*/ 40 h 239"/>
                  <a:gd name="T10" fmla="*/ 14 w 238"/>
                  <a:gd name="T11" fmla="*/ 60 h 239"/>
                  <a:gd name="T12" fmla="*/ 2 w 238"/>
                  <a:gd name="T13" fmla="*/ 96 h 239"/>
                  <a:gd name="T14" fmla="*/ 0 w 238"/>
                  <a:gd name="T15" fmla="*/ 122 h 239"/>
                  <a:gd name="T16" fmla="*/ 8 w 238"/>
                  <a:gd name="T17" fmla="*/ 172 h 239"/>
                  <a:gd name="T18" fmla="*/ 24 w 238"/>
                  <a:gd name="T19" fmla="*/ 200 h 239"/>
                  <a:gd name="T20" fmla="*/ 32 w 238"/>
                  <a:gd name="T21" fmla="*/ 208 h 239"/>
                  <a:gd name="T22" fmla="*/ 50 w 238"/>
                  <a:gd name="T23" fmla="*/ 221 h 239"/>
                  <a:gd name="T24" fmla="*/ 92 w 238"/>
                  <a:gd name="T25" fmla="*/ 237 h 239"/>
                  <a:gd name="T26" fmla="*/ 116 w 238"/>
                  <a:gd name="T27" fmla="*/ 239 h 239"/>
                  <a:gd name="T28" fmla="*/ 166 w 238"/>
                  <a:gd name="T29" fmla="*/ 231 h 239"/>
                  <a:gd name="T30" fmla="*/ 188 w 238"/>
                  <a:gd name="T31" fmla="*/ 221 h 239"/>
                  <a:gd name="T32" fmla="*/ 204 w 238"/>
                  <a:gd name="T33" fmla="*/ 208 h 239"/>
                  <a:gd name="T34" fmla="*/ 212 w 238"/>
                  <a:gd name="T35" fmla="*/ 198 h 239"/>
                  <a:gd name="T36" fmla="*/ 224 w 238"/>
                  <a:gd name="T37" fmla="*/ 178 h 239"/>
                  <a:gd name="T38" fmla="*/ 236 w 238"/>
                  <a:gd name="T39" fmla="*/ 144 h 239"/>
                  <a:gd name="T40" fmla="*/ 238 w 238"/>
                  <a:gd name="T41" fmla="*/ 118 h 239"/>
                  <a:gd name="T42" fmla="*/ 230 w 238"/>
                  <a:gd name="T43" fmla="*/ 68 h 239"/>
                  <a:gd name="T44" fmla="*/ 214 w 238"/>
                  <a:gd name="T45" fmla="*/ 38 h 239"/>
                  <a:gd name="T46" fmla="*/ 206 w 238"/>
                  <a:gd name="T47" fmla="*/ 30 h 239"/>
                  <a:gd name="T48" fmla="*/ 190 w 238"/>
                  <a:gd name="T49" fmla="*/ 16 h 239"/>
                  <a:gd name="T50" fmla="*/ 170 w 238"/>
                  <a:gd name="T51" fmla="*/ 6 h 239"/>
                  <a:gd name="T52" fmla="*/ 122 w 238"/>
                  <a:gd name="T53" fmla="*/ 0 h 239"/>
                  <a:gd name="T54" fmla="*/ 166 w 238"/>
                  <a:gd name="T55" fmla="*/ 176 h 239"/>
                  <a:gd name="T56" fmla="*/ 146 w 238"/>
                  <a:gd name="T57" fmla="*/ 190 h 239"/>
                  <a:gd name="T58" fmla="*/ 120 w 238"/>
                  <a:gd name="T59" fmla="*/ 196 h 239"/>
                  <a:gd name="T60" fmla="*/ 106 w 238"/>
                  <a:gd name="T61" fmla="*/ 194 h 239"/>
                  <a:gd name="T62" fmla="*/ 82 w 238"/>
                  <a:gd name="T63" fmla="*/ 184 h 239"/>
                  <a:gd name="T64" fmla="*/ 74 w 238"/>
                  <a:gd name="T65" fmla="*/ 176 h 239"/>
                  <a:gd name="T66" fmla="*/ 60 w 238"/>
                  <a:gd name="T67" fmla="*/ 152 h 239"/>
                  <a:gd name="T68" fmla="*/ 56 w 238"/>
                  <a:gd name="T69" fmla="*/ 120 h 239"/>
                  <a:gd name="T70" fmla="*/ 58 w 238"/>
                  <a:gd name="T71" fmla="*/ 104 h 239"/>
                  <a:gd name="T72" fmla="*/ 66 w 238"/>
                  <a:gd name="T73" fmla="*/ 74 h 239"/>
                  <a:gd name="T74" fmla="*/ 74 w 238"/>
                  <a:gd name="T75" fmla="*/ 64 h 239"/>
                  <a:gd name="T76" fmla="*/ 94 w 238"/>
                  <a:gd name="T77" fmla="*/ 48 h 239"/>
                  <a:gd name="T78" fmla="*/ 120 w 238"/>
                  <a:gd name="T79" fmla="*/ 44 h 239"/>
                  <a:gd name="T80" fmla="*/ 134 w 238"/>
                  <a:gd name="T81" fmla="*/ 46 h 239"/>
                  <a:gd name="T82" fmla="*/ 156 w 238"/>
                  <a:gd name="T83" fmla="*/ 54 h 239"/>
                  <a:gd name="T84" fmla="*/ 164 w 238"/>
                  <a:gd name="T85" fmla="*/ 62 h 239"/>
                  <a:gd name="T86" fmla="*/ 176 w 238"/>
                  <a:gd name="T87" fmla="*/ 86 h 239"/>
                  <a:gd name="T88" fmla="*/ 182 w 238"/>
                  <a:gd name="T89" fmla="*/ 120 h 239"/>
                  <a:gd name="T90" fmla="*/ 180 w 238"/>
                  <a:gd name="T91" fmla="*/ 138 h 239"/>
                  <a:gd name="T92" fmla="*/ 172 w 238"/>
                  <a:gd name="T93" fmla="*/ 16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close/>
                    <a:moveTo>
                      <a:pt x="166" y="176"/>
                    </a:moveTo>
                    <a:lnTo>
                      <a:pt x="166" y="176"/>
                    </a:lnTo>
                    <a:lnTo>
                      <a:pt x="158" y="184"/>
                    </a:lnTo>
                    <a:lnTo>
                      <a:pt x="146" y="190"/>
                    </a:lnTo>
                    <a:lnTo>
                      <a:pt x="134" y="194"/>
                    </a:lnTo>
                    <a:lnTo>
                      <a:pt x="120" y="196"/>
                    </a:lnTo>
                    <a:lnTo>
                      <a:pt x="120" y="196"/>
                    </a:lnTo>
                    <a:lnTo>
                      <a:pt x="106" y="194"/>
                    </a:lnTo>
                    <a:lnTo>
                      <a:pt x="94" y="190"/>
                    </a:lnTo>
                    <a:lnTo>
                      <a:pt x="82" y="184"/>
                    </a:lnTo>
                    <a:lnTo>
                      <a:pt x="74" y="176"/>
                    </a:lnTo>
                    <a:lnTo>
                      <a:pt x="74" y="176"/>
                    </a:lnTo>
                    <a:lnTo>
                      <a:pt x="66" y="166"/>
                    </a:lnTo>
                    <a:lnTo>
                      <a:pt x="60" y="152"/>
                    </a:lnTo>
                    <a:lnTo>
                      <a:pt x="58" y="138"/>
                    </a:lnTo>
                    <a:lnTo>
                      <a:pt x="56" y="120"/>
                    </a:lnTo>
                    <a:lnTo>
                      <a:pt x="56" y="120"/>
                    </a:lnTo>
                    <a:lnTo>
                      <a:pt x="58" y="104"/>
                    </a:lnTo>
                    <a:lnTo>
                      <a:pt x="60" y="88"/>
                    </a:lnTo>
                    <a:lnTo>
                      <a:pt x="66" y="74"/>
                    </a:lnTo>
                    <a:lnTo>
                      <a:pt x="74" y="64"/>
                    </a:lnTo>
                    <a:lnTo>
                      <a:pt x="74" y="64"/>
                    </a:lnTo>
                    <a:lnTo>
                      <a:pt x="82" y="56"/>
                    </a:lnTo>
                    <a:lnTo>
                      <a:pt x="94" y="48"/>
                    </a:lnTo>
                    <a:lnTo>
                      <a:pt x="106" y="46"/>
                    </a:lnTo>
                    <a:lnTo>
                      <a:pt x="120" y="44"/>
                    </a:lnTo>
                    <a:lnTo>
                      <a:pt x="120" y="44"/>
                    </a:lnTo>
                    <a:lnTo>
                      <a:pt x="134" y="46"/>
                    </a:lnTo>
                    <a:lnTo>
                      <a:pt x="146" y="48"/>
                    </a:lnTo>
                    <a:lnTo>
                      <a:pt x="156" y="54"/>
                    </a:lnTo>
                    <a:lnTo>
                      <a:pt x="164" y="62"/>
                    </a:lnTo>
                    <a:lnTo>
                      <a:pt x="164" y="62"/>
                    </a:lnTo>
                    <a:lnTo>
                      <a:pt x="172" y="74"/>
                    </a:lnTo>
                    <a:lnTo>
                      <a:pt x="176" y="86"/>
                    </a:lnTo>
                    <a:lnTo>
                      <a:pt x="180" y="102"/>
                    </a:lnTo>
                    <a:lnTo>
                      <a:pt x="182" y="120"/>
                    </a:lnTo>
                    <a:lnTo>
                      <a:pt x="182" y="120"/>
                    </a:lnTo>
                    <a:lnTo>
                      <a:pt x="180" y="138"/>
                    </a:lnTo>
                    <a:lnTo>
                      <a:pt x="178" y="152"/>
                    </a:lnTo>
                    <a:lnTo>
                      <a:pt x="172" y="166"/>
                    </a:lnTo>
                    <a:lnTo>
                      <a:pt x="166" y="176"/>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p:cNvSpPr>
                <a:spLocks/>
              </p:cNvSpPr>
              <p:nvPr/>
            </p:nvSpPr>
            <p:spPr bwMode="auto">
              <a:xfrm>
                <a:off x="6557963" y="3311525"/>
                <a:ext cx="377825" cy="379413"/>
              </a:xfrm>
              <a:custGeom>
                <a:avLst/>
                <a:gdLst>
                  <a:gd name="T0" fmla="*/ 122 w 238"/>
                  <a:gd name="T1" fmla="*/ 0 h 239"/>
                  <a:gd name="T2" fmla="*/ 122 w 238"/>
                  <a:gd name="T3" fmla="*/ 0 h 239"/>
                  <a:gd name="T4" fmla="*/ 96 w 238"/>
                  <a:gd name="T5" fmla="*/ 2 h 239"/>
                  <a:gd name="T6" fmla="*/ 72 w 238"/>
                  <a:gd name="T7" fmla="*/ 8 h 239"/>
                  <a:gd name="T8" fmla="*/ 60 w 238"/>
                  <a:gd name="T9" fmla="*/ 12 h 239"/>
                  <a:gd name="T10" fmla="*/ 50 w 238"/>
                  <a:gd name="T11" fmla="*/ 18 h 239"/>
                  <a:gd name="T12" fmla="*/ 42 w 238"/>
                  <a:gd name="T13" fmla="*/ 24 h 239"/>
                  <a:gd name="T14" fmla="*/ 32 w 238"/>
                  <a:gd name="T15" fmla="*/ 32 h 239"/>
                  <a:gd name="T16" fmla="*/ 32 w 238"/>
                  <a:gd name="T17" fmla="*/ 32 h 239"/>
                  <a:gd name="T18" fmla="*/ 26 w 238"/>
                  <a:gd name="T19" fmla="*/ 40 h 239"/>
                  <a:gd name="T20" fmla="*/ 18 w 238"/>
                  <a:gd name="T21" fmla="*/ 50 h 239"/>
                  <a:gd name="T22" fmla="*/ 14 w 238"/>
                  <a:gd name="T23" fmla="*/ 60 h 239"/>
                  <a:gd name="T24" fmla="*/ 8 w 238"/>
                  <a:gd name="T25" fmla="*/ 72 h 239"/>
                  <a:gd name="T26" fmla="*/ 2 w 238"/>
                  <a:gd name="T27" fmla="*/ 96 h 239"/>
                  <a:gd name="T28" fmla="*/ 0 w 238"/>
                  <a:gd name="T29" fmla="*/ 122 h 239"/>
                  <a:gd name="T30" fmla="*/ 0 w 238"/>
                  <a:gd name="T31" fmla="*/ 122 h 239"/>
                  <a:gd name="T32" fmla="*/ 2 w 238"/>
                  <a:gd name="T33" fmla="*/ 148 h 239"/>
                  <a:gd name="T34" fmla="*/ 8 w 238"/>
                  <a:gd name="T35" fmla="*/ 172 h 239"/>
                  <a:gd name="T36" fmla="*/ 18 w 238"/>
                  <a:gd name="T37" fmla="*/ 192 h 239"/>
                  <a:gd name="T38" fmla="*/ 24 w 238"/>
                  <a:gd name="T39" fmla="*/ 200 h 239"/>
                  <a:gd name="T40" fmla="*/ 32 w 238"/>
                  <a:gd name="T41" fmla="*/ 208 h 239"/>
                  <a:gd name="T42" fmla="*/ 32 w 238"/>
                  <a:gd name="T43" fmla="*/ 208 h 239"/>
                  <a:gd name="T44" fmla="*/ 40 w 238"/>
                  <a:gd name="T45" fmla="*/ 215 h 239"/>
                  <a:gd name="T46" fmla="*/ 50 w 238"/>
                  <a:gd name="T47" fmla="*/ 221 h 239"/>
                  <a:gd name="T48" fmla="*/ 70 w 238"/>
                  <a:gd name="T49" fmla="*/ 231 h 239"/>
                  <a:gd name="T50" fmla="*/ 92 w 238"/>
                  <a:gd name="T51" fmla="*/ 237 h 239"/>
                  <a:gd name="T52" fmla="*/ 116 w 238"/>
                  <a:gd name="T53" fmla="*/ 239 h 239"/>
                  <a:gd name="T54" fmla="*/ 116 w 238"/>
                  <a:gd name="T55" fmla="*/ 239 h 239"/>
                  <a:gd name="T56" fmla="*/ 144 w 238"/>
                  <a:gd name="T57" fmla="*/ 237 h 239"/>
                  <a:gd name="T58" fmla="*/ 166 w 238"/>
                  <a:gd name="T59" fmla="*/ 231 h 239"/>
                  <a:gd name="T60" fmla="*/ 178 w 238"/>
                  <a:gd name="T61" fmla="*/ 227 h 239"/>
                  <a:gd name="T62" fmla="*/ 188 w 238"/>
                  <a:gd name="T63" fmla="*/ 221 h 239"/>
                  <a:gd name="T64" fmla="*/ 196 w 238"/>
                  <a:gd name="T65" fmla="*/ 213 h 239"/>
                  <a:gd name="T66" fmla="*/ 204 w 238"/>
                  <a:gd name="T67" fmla="*/ 208 h 239"/>
                  <a:gd name="T68" fmla="*/ 204 w 238"/>
                  <a:gd name="T69" fmla="*/ 208 h 239"/>
                  <a:gd name="T70" fmla="*/ 212 w 238"/>
                  <a:gd name="T71" fmla="*/ 198 h 239"/>
                  <a:gd name="T72" fmla="*/ 220 w 238"/>
                  <a:gd name="T73" fmla="*/ 188 h 239"/>
                  <a:gd name="T74" fmla="*/ 224 w 238"/>
                  <a:gd name="T75" fmla="*/ 178 h 239"/>
                  <a:gd name="T76" fmla="*/ 230 w 238"/>
                  <a:gd name="T77" fmla="*/ 168 h 239"/>
                  <a:gd name="T78" fmla="*/ 236 w 238"/>
                  <a:gd name="T79" fmla="*/ 144 h 239"/>
                  <a:gd name="T80" fmla="*/ 238 w 238"/>
                  <a:gd name="T81" fmla="*/ 118 h 239"/>
                  <a:gd name="T82" fmla="*/ 238 w 238"/>
                  <a:gd name="T83" fmla="*/ 118 h 239"/>
                  <a:gd name="T84" fmla="*/ 236 w 238"/>
                  <a:gd name="T85" fmla="*/ 92 h 239"/>
                  <a:gd name="T86" fmla="*/ 230 w 238"/>
                  <a:gd name="T87" fmla="*/ 68 h 239"/>
                  <a:gd name="T88" fmla="*/ 220 w 238"/>
                  <a:gd name="T89" fmla="*/ 48 h 239"/>
                  <a:gd name="T90" fmla="*/ 214 w 238"/>
                  <a:gd name="T91" fmla="*/ 38 h 239"/>
                  <a:gd name="T92" fmla="*/ 206 w 238"/>
                  <a:gd name="T93" fmla="*/ 30 h 239"/>
                  <a:gd name="T94" fmla="*/ 206 w 238"/>
                  <a:gd name="T95" fmla="*/ 30 h 239"/>
                  <a:gd name="T96" fmla="*/ 198 w 238"/>
                  <a:gd name="T97" fmla="*/ 24 h 239"/>
                  <a:gd name="T98" fmla="*/ 190 w 238"/>
                  <a:gd name="T99" fmla="*/ 16 h 239"/>
                  <a:gd name="T100" fmla="*/ 180 w 238"/>
                  <a:gd name="T101" fmla="*/ 12 h 239"/>
                  <a:gd name="T102" fmla="*/ 170 w 238"/>
                  <a:gd name="T103" fmla="*/ 6 h 239"/>
                  <a:gd name="T104" fmla="*/ 148 w 238"/>
                  <a:gd name="T105" fmla="*/ 2 h 239"/>
                  <a:gd name="T106" fmla="*/ 122 w 238"/>
                  <a:gd name="T107"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p:cNvSpPr>
                <a:spLocks/>
              </p:cNvSpPr>
              <p:nvPr/>
            </p:nvSpPr>
            <p:spPr bwMode="auto">
              <a:xfrm>
                <a:off x="6646863" y="3381375"/>
                <a:ext cx="200025" cy="241300"/>
              </a:xfrm>
              <a:custGeom>
                <a:avLst/>
                <a:gdLst>
                  <a:gd name="T0" fmla="*/ 110 w 126"/>
                  <a:gd name="T1" fmla="*/ 132 h 152"/>
                  <a:gd name="T2" fmla="*/ 110 w 126"/>
                  <a:gd name="T3" fmla="*/ 132 h 152"/>
                  <a:gd name="T4" fmla="*/ 102 w 126"/>
                  <a:gd name="T5" fmla="*/ 140 h 152"/>
                  <a:gd name="T6" fmla="*/ 90 w 126"/>
                  <a:gd name="T7" fmla="*/ 146 h 152"/>
                  <a:gd name="T8" fmla="*/ 78 w 126"/>
                  <a:gd name="T9" fmla="*/ 150 h 152"/>
                  <a:gd name="T10" fmla="*/ 64 w 126"/>
                  <a:gd name="T11" fmla="*/ 152 h 152"/>
                  <a:gd name="T12" fmla="*/ 64 w 126"/>
                  <a:gd name="T13" fmla="*/ 152 h 152"/>
                  <a:gd name="T14" fmla="*/ 50 w 126"/>
                  <a:gd name="T15" fmla="*/ 150 h 152"/>
                  <a:gd name="T16" fmla="*/ 38 w 126"/>
                  <a:gd name="T17" fmla="*/ 146 h 152"/>
                  <a:gd name="T18" fmla="*/ 26 w 126"/>
                  <a:gd name="T19" fmla="*/ 140 h 152"/>
                  <a:gd name="T20" fmla="*/ 18 w 126"/>
                  <a:gd name="T21" fmla="*/ 132 h 152"/>
                  <a:gd name="T22" fmla="*/ 18 w 126"/>
                  <a:gd name="T23" fmla="*/ 132 h 152"/>
                  <a:gd name="T24" fmla="*/ 10 w 126"/>
                  <a:gd name="T25" fmla="*/ 122 h 152"/>
                  <a:gd name="T26" fmla="*/ 4 w 126"/>
                  <a:gd name="T27" fmla="*/ 108 h 152"/>
                  <a:gd name="T28" fmla="*/ 2 w 126"/>
                  <a:gd name="T29" fmla="*/ 94 h 152"/>
                  <a:gd name="T30" fmla="*/ 0 w 126"/>
                  <a:gd name="T31" fmla="*/ 76 h 152"/>
                  <a:gd name="T32" fmla="*/ 0 w 126"/>
                  <a:gd name="T33" fmla="*/ 76 h 152"/>
                  <a:gd name="T34" fmla="*/ 2 w 126"/>
                  <a:gd name="T35" fmla="*/ 60 h 152"/>
                  <a:gd name="T36" fmla="*/ 4 w 126"/>
                  <a:gd name="T37" fmla="*/ 44 h 152"/>
                  <a:gd name="T38" fmla="*/ 10 w 126"/>
                  <a:gd name="T39" fmla="*/ 30 h 152"/>
                  <a:gd name="T40" fmla="*/ 18 w 126"/>
                  <a:gd name="T41" fmla="*/ 20 h 152"/>
                  <a:gd name="T42" fmla="*/ 18 w 126"/>
                  <a:gd name="T43" fmla="*/ 20 h 152"/>
                  <a:gd name="T44" fmla="*/ 26 w 126"/>
                  <a:gd name="T45" fmla="*/ 12 h 152"/>
                  <a:gd name="T46" fmla="*/ 38 w 126"/>
                  <a:gd name="T47" fmla="*/ 4 h 152"/>
                  <a:gd name="T48" fmla="*/ 50 w 126"/>
                  <a:gd name="T49" fmla="*/ 2 h 152"/>
                  <a:gd name="T50" fmla="*/ 64 w 126"/>
                  <a:gd name="T51" fmla="*/ 0 h 152"/>
                  <a:gd name="T52" fmla="*/ 64 w 126"/>
                  <a:gd name="T53" fmla="*/ 0 h 152"/>
                  <a:gd name="T54" fmla="*/ 78 w 126"/>
                  <a:gd name="T55" fmla="*/ 2 h 152"/>
                  <a:gd name="T56" fmla="*/ 90 w 126"/>
                  <a:gd name="T57" fmla="*/ 4 h 152"/>
                  <a:gd name="T58" fmla="*/ 100 w 126"/>
                  <a:gd name="T59" fmla="*/ 10 h 152"/>
                  <a:gd name="T60" fmla="*/ 108 w 126"/>
                  <a:gd name="T61" fmla="*/ 18 h 152"/>
                  <a:gd name="T62" fmla="*/ 108 w 126"/>
                  <a:gd name="T63" fmla="*/ 18 h 152"/>
                  <a:gd name="T64" fmla="*/ 116 w 126"/>
                  <a:gd name="T65" fmla="*/ 30 h 152"/>
                  <a:gd name="T66" fmla="*/ 120 w 126"/>
                  <a:gd name="T67" fmla="*/ 42 h 152"/>
                  <a:gd name="T68" fmla="*/ 124 w 126"/>
                  <a:gd name="T69" fmla="*/ 58 h 152"/>
                  <a:gd name="T70" fmla="*/ 126 w 126"/>
                  <a:gd name="T71" fmla="*/ 76 h 152"/>
                  <a:gd name="T72" fmla="*/ 126 w 126"/>
                  <a:gd name="T73" fmla="*/ 76 h 152"/>
                  <a:gd name="T74" fmla="*/ 124 w 126"/>
                  <a:gd name="T75" fmla="*/ 94 h 152"/>
                  <a:gd name="T76" fmla="*/ 122 w 126"/>
                  <a:gd name="T77" fmla="*/ 108 h 152"/>
                  <a:gd name="T78" fmla="*/ 116 w 126"/>
                  <a:gd name="T79" fmla="*/ 122 h 152"/>
                  <a:gd name="T80" fmla="*/ 110 w 126"/>
                  <a:gd name="T81" fmla="*/ 13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6" h="152">
                    <a:moveTo>
                      <a:pt x="110" y="132"/>
                    </a:moveTo>
                    <a:lnTo>
                      <a:pt x="110" y="132"/>
                    </a:lnTo>
                    <a:lnTo>
                      <a:pt x="102" y="140"/>
                    </a:lnTo>
                    <a:lnTo>
                      <a:pt x="90" y="146"/>
                    </a:lnTo>
                    <a:lnTo>
                      <a:pt x="78" y="150"/>
                    </a:lnTo>
                    <a:lnTo>
                      <a:pt x="64" y="152"/>
                    </a:lnTo>
                    <a:lnTo>
                      <a:pt x="64" y="152"/>
                    </a:lnTo>
                    <a:lnTo>
                      <a:pt x="50" y="150"/>
                    </a:lnTo>
                    <a:lnTo>
                      <a:pt x="38" y="146"/>
                    </a:lnTo>
                    <a:lnTo>
                      <a:pt x="26" y="140"/>
                    </a:lnTo>
                    <a:lnTo>
                      <a:pt x="18" y="132"/>
                    </a:lnTo>
                    <a:lnTo>
                      <a:pt x="18" y="132"/>
                    </a:lnTo>
                    <a:lnTo>
                      <a:pt x="10" y="122"/>
                    </a:lnTo>
                    <a:lnTo>
                      <a:pt x="4" y="108"/>
                    </a:lnTo>
                    <a:lnTo>
                      <a:pt x="2" y="94"/>
                    </a:lnTo>
                    <a:lnTo>
                      <a:pt x="0" y="76"/>
                    </a:lnTo>
                    <a:lnTo>
                      <a:pt x="0" y="76"/>
                    </a:lnTo>
                    <a:lnTo>
                      <a:pt x="2" y="60"/>
                    </a:lnTo>
                    <a:lnTo>
                      <a:pt x="4" y="44"/>
                    </a:lnTo>
                    <a:lnTo>
                      <a:pt x="10" y="30"/>
                    </a:lnTo>
                    <a:lnTo>
                      <a:pt x="18" y="20"/>
                    </a:lnTo>
                    <a:lnTo>
                      <a:pt x="18" y="20"/>
                    </a:lnTo>
                    <a:lnTo>
                      <a:pt x="26" y="12"/>
                    </a:lnTo>
                    <a:lnTo>
                      <a:pt x="38" y="4"/>
                    </a:lnTo>
                    <a:lnTo>
                      <a:pt x="50" y="2"/>
                    </a:lnTo>
                    <a:lnTo>
                      <a:pt x="64" y="0"/>
                    </a:lnTo>
                    <a:lnTo>
                      <a:pt x="64" y="0"/>
                    </a:lnTo>
                    <a:lnTo>
                      <a:pt x="78" y="2"/>
                    </a:lnTo>
                    <a:lnTo>
                      <a:pt x="90" y="4"/>
                    </a:lnTo>
                    <a:lnTo>
                      <a:pt x="100" y="10"/>
                    </a:lnTo>
                    <a:lnTo>
                      <a:pt x="108" y="18"/>
                    </a:lnTo>
                    <a:lnTo>
                      <a:pt x="108" y="18"/>
                    </a:lnTo>
                    <a:lnTo>
                      <a:pt x="116" y="30"/>
                    </a:lnTo>
                    <a:lnTo>
                      <a:pt x="120" y="42"/>
                    </a:lnTo>
                    <a:lnTo>
                      <a:pt x="124" y="58"/>
                    </a:lnTo>
                    <a:lnTo>
                      <a:pt x="126" y="76"/>
                    </a:lnTo>
                    <a:lnTo>
                      <a:pt x="126" y="76"/>
                    </a:lnTo>
                    <a:lnTo>
                      <a:pt x="124" y="94"/>
                    </a:lnTo>
                    <a:lnTo>
                      <a:pt x="122" y="108"/>
                    </a:lnTo>
                    <a:lnTo>
                      <a:pt x="116" y="122"/>
                    </a:lnTo>
                    <a:lnTo>
                      <a:pt x="110" y="1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p:cNvSpPr>
                <a:spLocks/>
              </p:cNvSpPr>
              <p:nvPr/>
            </p:nvSpPr>
            <p:spPr bwMode="auto">
              <a:xfrm>
                <a:off x="6977063" y="3311525"/>
                <a:ext cx="239713" cy="379413"/>
              </a:xfrm>
              <a:custGeom>
                <a:avLst/>
                <a:gdLst>
                  <a:gd name="T0" fmla="*/ 93 w 151"/>
                  <a:gd name="T1" fmla="*/ 100 h 239"/>
                  <a:gd name="T2" fmla="*/ 62 w 151"/>
                  <a:gd name="T3" fmla="*/ 82 h 239"/>
                  <a:gd name="T4" fmla="*/ 56 w 151"/>
                  <a:gd name="T5" fmla="*/ 76 h 239"/>
                  <a:gd name="T6" fmla="*/ 54 w 151"/>
                  <a:gd name="T7" fmla="*/ 66 h 239"/>
                  <a:gd name="T8" fmla="*/ 62 w 151"/>
                  <a:gd name="T9" fmla="*/ 48 h 239"/>
                  <a:gd name="T10" fmla="*/ 72 w 151"/>
                  <a:gd name="T11" fmla="*/ 44 h 239"/>
                  <a:gd name="T12" fmla="*/ 85 w 151"/>
                  <a:gd name="T13" fmla="*/ 42 h 239"/>
                  <a:gd name="T14" fmla="*/ 113 w 151"/>
                  <a:gd name="T15" fmla="*/ 46 h 239"/>
                  <a:gd name="T16" fmla="*/ 127 w 151"/>
                  <a:gd name="T17" fmla="*/ 52 h 239"/>
                  <a:gd name="T18" fmla="*/ 139 w 151"/>
                  <a:gd name="T19" fmla="*/ 60 h 239"/>
                  <a:gd name="T20" fmla="*/ 139 w 151"/>
                  <a:gd name="T21" fmla="*/ 8 h 239"/>
                  <a:gd name="T22" fmla="*/ 127 w 151"/>
                  <a:gd name="T23" fmla="*/ 4 h 239"/>
                  <a:gd name="T24" fmla="*/ 113 w 151"/>
                  <a:gd name="T25" fmla="*/ 2 h 239"/>
                  <a:gd name="T26" fmla="*/ 87 w 151"/>
                  <a:gd name="T27" fmla="*/ 0 h 239"/>
                  <a:gd name="T28" fmla="*/ 70 w 151"/>
                  <a:gd name="T29" fmla="*/ 0 h 239"/>
                  <a:gd name="T30" fmla="*/ 38 w 151"/>
                  <a:gd name="T31" fmla="*/ 10 h 239"/>
                  <a:gd name="T32" fmla="*/ 24 w 151"/>
                  <a:gd name="T33" fmla="*/ 18 h 239"/>
                  <a:gd name="T34" fmla="*/ 6 w 151"/>
                  <a:gd name="T35" fmla="*/ 42 h 239"/>
                  <a:gd name="T36" fmla="*/ 0 w 151"/>
                  <a:gd name="T37" fmla="*/ 70 h 239"/>
                  <a:gd name="T38" fmla="*/ 0 w 151"/>
                  <a:gd name="T39" fmla="*/ 86 h 239"/>
                  <a:gd name="T40" fmla="*/ 4 w 151"/>
                  <a:gd name="T41" fmla="*/ 98 h 239"/>
                  <a:gd name="T42" fmla="*/ 22 w 151"/>
                  <a:gd name="T43" fmla="*/ 120 h 239"/>
                  <a:gd name="T44" fmla="*/ 36 w 151"/>
                  <a:gd name="T45" fmla="*/ 130 h 239"/>
                  <a:gd name="T46" fmla="*/ 54 w 151"/>
                  <a:gd name="T47" fmla="*/ 138 h 239"/>
                  <a:gd name="T48" fmla="*/ 81 w 151"/>
                  <a:gd name="T49" fmla="*/ 152 h 239"/>
                  <a:gd name="T50" fmla="*/ 93 w 151"/>
                  <a:gd name="T51" fmla="*/ 162 h 239"/>
                  <a:gd name="T52" fmla="*/ 97 w 151"/>
                  <a:gd name="T53" fmla="*/ 168 h 239"/>
                  <a:gd name="T54" fmla="*/ 97 w 151"/>
                  <a:gd name="T55" fmla="*/ 174 h 239"/>
                  <a:gd name="T56" fmla="*/ 95 w 151"/>
                  <a:gd name="T57" fmla="*/ 184 h 239"/>
                  <a:gd name="T58" fmla="*/ 89 w 151"/>
                  <a:gd name="T59" fmla="*/ 192 h 239"/>
                  <a:gd name="T60" fmla="*/ 62 w 151"/>
                  <a:gd name="T61" fmla="*/ 198 h 239"/>
                  <a:gd name="T62" fmla="*/ 48 w 151"/>
                  <a:gd name="T63" fmla="*/ 196 h 239"/>
                  <a:gd name="T64" fmla="*/ 32 w 151"/>
                  <a:gd name="T65" fmla="*/ 192 h 239"/>
                  <a:gd name="T66" fmla="*/ 2 w 151"/>
                  <a:gd name="T67" fmla="*/ 176 h 239"/>
                  <a:gd name="T68" fmla="*/ 0 w 151"/>
                  <a:gd name="T69" fmla="*/ 227 h 239"/>
                  <a:gd name="T70" fmla="*/ 0 w 151"/>
                  <a:gd name="T71" fmla="*/ 227 h 239"/>
                  <a:gd name="T72" fmla="*/ 30 w 151"/>
                  <a:gd name="T73" fmla="*/ 237 h 239"/>
                  <a:gd name="T74" fmla="*/ 46 w 151"/>
                  <a:gd name="T75" fmla="*/ 239 h 239"/>
                  <a:gd name="T76" fmla="*/ 60 w 151"/>
                  <a:gd name="T77" fmla="*/ 239 h 239"/>
                  <a:gd name="T78" fmla="*/ 97 w 151"/>
                  <a:gd name="T79" fmla="*/ 235 h 239"/>
                  <a:gd name="T80" fmla="*/ 127 w 151"/>
                  <a:gd name="T81" fmla="*/ 219 h 239"/>
                  <a:gd name="T82" fmla="*/ 137 w 151"/>
                  <a:gd name="T83" fmla="*/ 209 h 239"/>
                  <a:gd name="T84" fmla="*/ 151 w 151"/>
                  <a:gd name="T85" fmla="*/ 184 h 239"/>
                  <a:gd name="T86" fmla="*/ 151 w 151"/>
                  <a:gd name="T87" fmla="*/ 168 h 239"/>
                  <a:gd name="T88" fmla="*/ 149 w 151"/>
                  <a:gd name="T89" fmla="*/ 146 h 239"/>
                  <a:gd name="T90" fmla="*/ 139 w 151"/>
                  <a:gd name="T91" fmla="*/ 128 h 239"/>
                  <a:gd name="T92" fmla="*/ 131 w 151"/>
                  <a:gd name="T93" fmla="*/ 122 h 239"/>
                  <a:gd name="T94" fmla="*/ 107 w 151"/>
                  <a:gd name="T95" fmla="*/ 10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 h="239">
                    <a:moveTo>
                      <a:pt x="93" y="100"/>
                    </a:moveTo>
                    <a:lnTo>
                      <a:pt x="93" y="100"/>
                    </a:lnTo>
                    <a:lnTo>
                      <a:pt x="72" y="90"/>
                    </a:lnTo>
                    <a:lnTo>
                      <a:pt x="62" y="82"/>
                    </a:lnTo>
                    <a:lnTo>
                      <a:pt x="62" y="82"/>
                    </a:lnTo>
                    <a:lnTo>
                      <a:pt x="56" y="76"/>
                    </a:lnTo>
                    <a:lnTo>
                      <a:pt x="54" y="66"/>
                    </a:lnTo>
                    <a:lnTo>
                      <a:pt x="54" y="66"/>
                    </a:lnTo>
                    <a:lnTo>
                      <a:pt x="56" y="56"/>
                    </a:lnTo>
                    <a:lnTo>
                      <a:pt x="62" y="48"/>
                    </a:lnTo>
                    <a:lnTo>
                      <a:pt x="62" y="48"/>
                    </a:lnTo>
                    <a:lnTo>
                      <a:pt x="72" y="44"/>
                    </a:lnTo>
                    <a:lnTo>
                      <a:pt x="85" y="42"/>
                    </a:lnTo>
                    <a:lnTo>
                      <a:pt x="85" y="42"/>
                    </a:lnTo>
                    <a:lnTo>
                      <a:pt x="99" y="44"/>
                    </a:lnTo>
                    <a:lnTo>
                      <a:pt x="113" y="46"/>
                    </a:lnTo>
                    <a:lnTo>
                      <a:pt x="113" y="46"/>
                    </a:lnTo>
                    <a:lnTo>
                      <a:pt x="127" y="52"/>
                    </a:lnTo>
                    <a:lnTo>
                      <a:pt x="137" y="58"/>
                    </a:lnTo>
                    <a:lnTo>
                      <a:pt x="139" y="60"/>
                    </a:lnTo>
                    <a:lnTo>
                      <a:pt x="139" y="10"/>
                    </a:lnTo>
                    <a:lnTo>
                      <a:pt x="139" y="8"/>
                    </a:lnTo>
                    <a:lnTo>
                      <a:pt x="139" y="8"/>
                    </a:lnTo>
                    <a:lnTo>
                      <a:pt x="127" y="4"/>
                    </a:lnTo>
                    <a:lnTo>
                      <a:pt x="113" y="2"/>
                    </a:lnTo>
                    <a:lnTo>
                      <a:pt x="113" y="2"/>
                    </a:lnTo>
                    <a:lnTo>
                      <a:pt x="99" y="0"/>
                    </a:lnTo>
                    <a:lnTo>
                      <a:pt x="87" y="0"/>
                    </a:lnTo>
                    <a:lnTo>
                      <a:pt x="87" y="0"/>
                    </a:lnTo>
                    <a:lnTo>
                      <a:pt x="70" y="0"/>
                    </a:lnTo>
                    <a:lnTo>
                      <a:pt x="52" y="4"/>
                    </a:lnTo>
                    <a:lnTo>
                      <a:pt x="38" y="10"/>
                    </a:lnTo>
                    <a:lnTo>
                      <a:pt x="24" y="18"/>
                    </a:lnTo>
                    <a:lnTo>
                      <a:pt x="24" y="18"/>
                    </a:lnTo>
                    <a:lnTo>
                      <a:pt x="14" y="30"/>
                    </a:lnTo>
                    <a:lnTo>
                      <a:pt x="6" y="42"/>
                    </a:lnTo>
                    <a:lnTo>
                      <a:pt x="2" y="54"/>
                    </a:lnTo>
                    <a:lnTo>
                      <a:pt x="0" y="70"/>
                    </a:lnTo>
                    <a:lnTo>
                      <a:pt x="0" y="70"/>
                    </a:lnTo>
                    <a:lnTo>
                      <a:pt x="0" y="86"/>
                    </a:lnTo>
                    <a:lnTo>
                      <a:pt x="4" y="98"/>
                    </a:lnTo>
                    <a:lnTo>
                      <a:pt x="4" y="98"/>
                    </a:lnTo>
                    <a:lnTo>
                      <a:pt x="12" y="110"/>
                    </a:lnTo>
                    <a:lnTo>
                      <a:pt x="22" y="120"/>
                    </a:lnTo>
                    <a:lnTo>
                      <a:pt x="22" y="120"/>
                    </a:lnTo>
                    <a:lnTo>
                      <a:pt x="36" y="130"/>
                    </a:lnTo>
                    <a:lnTo>
                      <a:pt x="54" y="138"/>
                    </a:lnTo>
                    <a:lnTo>
                      <a:pt x="54" y="138"/>
                    </a:lnTo>
                    <a:lnTo>
                      <a:pt x="81" y="152"/>
                    </a:lnTo>
                    <a:lnTo>
                      <a:pt x="81" y="152"/>
                    </a:lnTo>
                    <a:lnTo>
                      <a:pt x="89" y="156"/>
                    </a:lnTo>
                    <a:lnTo>
                      <a:pt x="93" y="162"/>
                    </a:lnTo>
                    <a:lnTo>
                      <a:pt x="93" y="162"/>
                    </a:lnTo>
                    <a:lnTo>
                      <a:pt x="97" y="168"/>
                    </a:lnTo>
                    <a:lnTo>
                      <a:pt x="97" y="174"/>
                    </a:lnTo>
                    <a:lnTo>
                      <a:pt x="97" y="174"/>
                    </a:lnTo>
                    <a:lnTo>
                      <a:pt x="97" y="180"/>
                    </a:lnTo>
                    <a:lnTo>
                      <a:pt x="95" y="184"/>
                    </a:lnTo>
                    <a:lnTo>
                      <a:pt x="93" y="188"/>
                    </a:lnTo>
                    <a:lnTo>
                      <a:pt x="89" y="192"/>
                    </a:lnTo>
                    <a:lnTo>
                      <a:pt x="77" y="196"/>
                    </a:lnTo>
                    <a:lnTo>
                      <a:pt x="62" y="198"/>
                    </a:lnTo>
                    <a:lnTo>
                      <a:pt x="62" y="198"/>
                    </a:lnTo>
                    <a:lnTo>
                      <a:pt x="48" y="196"/>
                    </a:lnTo>
                    <a:lnTo>
                      <a:pt x="32" y="192"/>
                    </a:lnTo>
                    <a:lnTo>
                      <a:pt x="32" y="192"/>
                    </a:lnTo>
                    <a:lnTo>
                      <a:pt x="16" y="186"/>
                    </a:lnTo>
                    <a:lnTo>
                      <a:pt x="2" y="176"/>
                    </a:lnTo>
                    <a:lnTo>
                      <a:pt x="0" y="174"/>
                    </a:lnTo>
                    <a:lnTo>
                      <a:pt x="0" y="227"/>
                    </a:lnTo>
                    <a:lnTo>
                      <a:pt x="0" y="227"/>
                    </a:lnTo>
                    <a:lnTo>
                      <a:pt x="0" y="227"/>
                    </a:lnTo>
                    <a:lnTo>
                      <a:pt x="14" y="233"/>
                    </a:lnTo>
                    <a:lnTo>
                      <a:pt x="30" y="237"/>
                    </a:lnTo>
                    <a:lnTo>
                      <a:pt x="30" y="237"/>
                    </a:lnTo>
                    <a:lnTo>
                      <a:pt x="46" y="239"/>
                    </a:lnTo>
                    <a:lnTo>
                      <a:pt x="60" y="239"/>
                    </a:lnTo>
                    <a:lnTo>
                      <a:pt x="60" y="239"/>
                    </a:lnTo>
                    <a:lnTo>
                      <a:pt x="79" y="239"/>
                    </a:lnTo>
                    <a:lnTo>
                      <a:pt x="97" y="235"/>
                    </a:lnTo>
                    <a:lnTo>
                      <a:pt x="113" y="229"/>
                    </a:lnTo>
                    <a:lnTo>
                      <a:pt x="127" y="219"/>
                    </a:lnTo>
                    <a:lnTo>
                      <a:pt x="127" y="219"/>
                    </a:lnTo>
                    <a:lnTo>
                      <a:pt x="137" y="209"/>
                    </a:lnTo>
                    <a:lnTo>
                      <a:pt x="145" y="198"/>
                    </a:lnTo>
                    <a:lnTo>
                      <a:pt x="151" y="184"/>
                    </a:lnTo>
                    <a:lnTo>
                      <a:pt x="151" y="168"/>
                    </a:lnTo>
                    <a:lnTo>
                      <a:pt x="151" y="168"/>
                    </a:lnTo>
                    <a:lnTo>
                      <a:pt x="151" y="158"/>
                    </a:lnTo>
                    <a:lnTo>
                      <a:pt x="149" y="146"/>
                    </a:lnTo>
                    <a:lnTo>
                      <a:pt x="145" y="138"/>
                    </a:lnTo>
                    <a:lnTo>
                      <a:pt x="139" y="128"/>
                    </a:lnTo>
                    <a:lnTo>
                      <a:pt x="139" y="128"/>
                    </a:lnTo>
                    <a:lnTo>
                      <a:pt x="131" y="122"/>
                    </a:lnTo>
                    <a:lnTo>
                      <a:pt x="121" y="114"/>
                    </a:lnTo>
                    <a:lnTo>
                      <a:pt x="107" y="106"/>
                    </a:lnTo>
                    <a:lnTo>
                      <a:pt x="93" y="100"/>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7"/>
              <p:cNvSpPr>
                <a:spLocks/>
              </p:cNvSpPr>
              <p:nvPr/>
            </p:nvSpPr>
            <p:spPr bwMode="auto">
              <a:xfrm>
                <a:off x="6977063" y="3311525"/>
                <a:ext cx="239713" cy="379413"/>
              </a:xfrm>
              <a:custGeom>
                <a:avLst/>
                <a:gdLst>
                  <a:gd name="T0" fmla="*/ 93 w 151"/>
                  <a:gd name="T1" fmla="*/ 100 h 239"/>
                  <a:gd name="T2" fmla="*/ 62 w 151"/>
                  <a:gd name="T3" fmla="*/ 82 h 239"/>
                  <a:gd name="T4" fmla="*/ 56 w 151"/>
                  <a:gd name="T5" fmla="*/ 76 h 239"/>
                  <a:gd name="T6" fmla="*/ 54 w 151"/>
                  <a:gd name="T7" fmla="*/ 66 h 239"/>
                  <a:gd name="T8" fmla="*/ 62 w 151"/>
                  <a:gd name="T9" fmla="*/ 48 h 239"/>
                  <a:gd name="T10" fmla="*/ 72 w 151"/>
                  <a:gd name="T11" fmla="*/ 44 h 239"/>
                  <a:gd name="T12" fmla="*/ 85 w 151"/>
                  <a:gd name="T13" fmla="*/ 42 h 239"/>
                  <a:gd name="T14" fmla="*/ 113 w 151"/>
                  <a:gd name="T15" fmla="*/ 46 h 239"/>
                  <a:gd name="T16" fmla="*/ 127 w 151"/>
                  <a:gd name="T17" fmla="*/ 52 h 239"/>
                  <a:gd name="T18" fmla="*/ 139 w 151"/>
                  <a:gd name="T19" fmla="*/ 60 h 239"/>
                  <a:gd name="T20" fmla="*/ 139 w 151"/>
                  <a:gd name="T21" fmla="*/ 8 h 239"/>
                  <a:gd name="T22" fmla="*/ 127 w 151"/>
                  <a:gd name="T23" fmla="*/ 4 h 239"/>
                  <a:gd name="T24" fmla="*/ 113 w 151"/>
                  <a:gd name="T25" fmla="*/ 2 h 239"/>
                  <a:gd name="T26" fmla="*/ 87 w 151"/>
                  <a:gd name="T27" fmla="*/ 0 h 239"/>
                  <a:gd name="T28" fmla="*/ 70 w 151"/>
                  <a:gd name="T29" fmla="*/ 0 h 239"/>
                  <a:gd name="T30" fmla="*/ 38 w 151"/>
                  <a:gd name="T31" fmla="*/ 10 h 239"/>
                  <a:gd name="T32" fmla="*/ 24 w 151"/>
                  <a:gd name="T33" fmla="*/ 18 h 239"/>
                  <a:gd name="T34" fmla="*/ 6 w 151"/>
                  <a:gd name="T35" fmla="*/ 42 h 239"/>
                  <a:gd name="T36" fmla="*/ 0 w 151"/>
                  <a:gd name="T37" fmla="*/ 70 h 239"/>
                  <a:gd name="T38" fmla="*/ 0 w 151"/>
                  <a:gd name="T39" fmla="*/ 86 h 239"/>
                  <a:gd name="T40" fmla="*/ 4 w 151"/>
                  <a:gd name="T41" fmla="*/ 98 h 239"/>
                  <a:gd name="T42" fmla="*/ 22 w 151"/>
                  <a:gd name="T43" fmla="*/ 120 h 239"/>
                  <a:gd name="T44" fmla="*/ 36 w 151"/>
                  <a:gd name="T45" fmla="*/ 130 h 239"/>
                  <a:gd name="T46" fmla="*/ 54 w 151"/>
                  <a:gd name="T47" fmla="*/ 138 h 239"/>
                  <a:gd name="T48" fmla="*/ 81 w 151"/>
                  <a:gd name="T49" fmla="*/ 152 h 239"/>
                  <a:gd name="T50" fmla="*/ 93 w 151"/>
                  <a:gd name="T51" fmla="*/ 162 h 239"/>
                  <a:gd name="T52" fmla="*/ 97 w 151"/>
                  <a:gd name="T53" fmla="*/ 168 h 239"/>
                  <a:gd name="T54" fmla="*/ 97 w 151"/>
                  <a:gd name="T55" fmla="*/ 174 h 239"/>
                  <a:gd name="T56" fmla="*/ 95 w 151"/>
                  <a:gd name="T57" fmla="*/ 184 h 239"/>
                  <a:gd name="T58" fmla="*/ 89 w 151"/>
                  <a:gd name="T59" fmla="*/ 192 h 239"/>
                  <a:gd name="T60" fmla="*/ 62 w 151"/>
                  <a:gd name="T61" fmla="*/ 198 h 239"/>
                  <a:gd name="T62" fmla="*/ 48 w 151"/>
                  <a:gd name="T63" fmla="*/ 196 h 239"/>
                  <a:gd name="T64" fmla="*/ 32 w 151"/>
                  <a:gd name="T65" fmla="*/ 192 h 239"/>
                  <a:gd name="T66" fmla="*/ 2 w 151"/>
                  <a:gd name="T67" fmla="*/ 176 h 239"/>
                  <a:gd name="T68" fmla="*/ 0 w 151"/>
                  <a:gd name="T69" fmla="*/ 227 h 239"/>
                  <a:gd name="T70" fmla="*/ 0 w 151"/>
                  <a:gd name="T71" fmla="*/ 227 h 239"/>
                  <a:gd name="T72" fmla="*/ 30 w 151"/>
                  <a:gd name="T73" fmla="*/ 237 h 239"/>
                  <a:gd name="T74" fmla="*/ 46 w 151"/>
                  <a:gd name="T75" fmla="*/ 239 h 239"/>
                  <a:gd name="T76" fmla="*/ 60 w 151"/>
                  <a:gd name="T77" fmla="*/ 239 h 239"/>
                  <a:gd name="T78" fmla="*/ 97 w 151"/>
                  <a:gd name="T79" fmla="*/ 235 h 239"/>
                  <a:gd name="T80" fmla="*/ 127 w 151"/>
                  <a:gd name="T81" fmla="*/ 219 h 239"/>
                  <a:gd name="T82" fmla="*/ 137 w 151"/>
                  <a:gd name="T83" fmla="*/ 209 h 239"/>
                  <a:gd name="T84" fmla="*/ 151 w 151"/>
                  <a:gd name="T85" fmla="*/ 184 h 239"/>
                  <a:gd name="T86" fmla="*/ 151 w 151"/>
                  <a:gd name="T87" fmla="*/ 168 h 239"/>
                  <a:gd name="T88" fmla="*/ 149 w 151"/>
                  <a:gd name="T89" fmla="*/ 146 h 239"/>
                  <a:gd name="T90" fmla="*/ 139 w 151"/>
                  <a:gd name="T91" fmla="*/ 128 h 239"/>
                  <a:gd name="T92" fmla="*/ 131 w 151"/>
                  <a:gd name="T93" fmla="*/ 122 h 239"/>
                  <a:gd name="T94" fmla="*/ 107 w 151"/>
                  <a:gd name="T95" fmla="*/ 10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1" h="239">
                    <a:moveTo>
                      <a:pt x="93" y="100"/>
                    </a:moveTo>
                    <a:lnTo>
                      <a:pt x="93" y="100"/>
                    </a:lnTo>
                    <a:lnTo>
                      <a:pt x="72" y="90"/>
                    </a:lnTo>
                    <a:lnTo>
                      <a:pt x="62" y="82"/>
                    </a:lnTo>
                    <a:lnTo>
                      <a:pt x="62" y="82"/>
                    </a:lnTo>
                    <a:lnTo>
                      <a:pt x="56" y="76"/>
                    </a:lnTo>
                    <a:lnTo>
                      <a:pt x="54" y="66"/>
                    </a:lnTo>
                    <a:lnTo>
                      <a:pt x="54" y="66"/>
                    </a:lnTo>
                    <a:lnTo>
                      <a:pt x="56" y="56"/>
                    </a:lnTo>
                    <a:lnTo>
                      <a:pt x="62" y="48"/>
                    </a:lnTo>
                    <a:lnTo>
                      <a:pt x="62" y="48"/>
                    </a:lnTo>
                    <a:lnTo>
                      <a:pt x="72" y="44"/>
                    </a:lnTo>
                    <a:lnTo>
                      <a:pt x="85" y="42"/>
                    </a:lnTo>
                    <a:lnTo>
                      <a:pt x="85" y="42"/>
                    </a:lnTo>
                    <a:lnTo>
                      <a:pt x="99" y="44"/>
                    </a:lnTo>
                    <a:lnTo>
                      <a:pt x="113" y="46"/>
                    </a:lnTo>
                    <a:lnTo>
                      <a:pt x="113" y="46"/>
                    </a:lnTo>
                    <a:lnTo>
                      <a:pt x="127" y="52"/>
                    </a:lnTo>
                    <a:lnTo>
                      <a:pt x="137" y="58"/>
                    </a:lnTo>
                    <a:lnTo>
                      <a:pt x="139" y="60"/>
                    </a:lnTo>
                    <a:lnTo>
                      <a:pt x="139" y="10"/>
                    </a:lnTo>
                    <a:lnTo>
                      <a:pt x="139" y="8"/>
                    </a:lnTo>
                    <a:lnTo>
                      <a:pt x="139" y="8"/>
                    </a:lnTo>
                    <a:lnTo>
                      <a:pt x="127" y="4"/>
                    </a:lnTo>
                    <a:lnTo>
                      <a:pt x="113" y="2"/>
                    </a:lnTo>
                    <a:lnTo>
                      <a:pt x="113" y="2"/>
                    </a:lnTo>
                    <a:lnTo>
                      <a:pt x="99" y="0"/>
                    </a:lnTo>
                    <a:lnTo>
                      <a:pt x="87" y="0"/>
                    </a:lnTo>
                    <a:lnTo>
                      <a:pt x="87" y="0"/>
                    </a:lnTo>
                    <a:lnTo>
                      <a:pt x="70" y="0"/>
                    </a:lnTo>
                    <a:lnTo>
                      <a:pt x="52" y="4"/>
                    </a:lnTo>
                    <a:lnTo>
                      <a:pt x="38" y="10"/>
                    </a:lnTo>
                    <a:lnTo>
                      <a:pt x="24" y="18"/>
                    </a:lnTo>
                    <a:lnTo>
                      <a:pt x="24" y="18"/>
                    </a:lnTo>
                    <a:lnTo>
                      <a:pt x="14" y="30"/>
                    </a:lnTo>
                    <a:lnTo>
                      <a:pt x="6" y="42"/>
                    </a:lnTo>
                    <a:lnTo>
                      <a:pt x="2" y="54"/>
                    </a:lnTo>
                    <a:lnTo>
                      <a:pt x="0" y="70"/>
                    </a:lnTo>
                    <a:lnTo>
                      <a:pt x="0" y="70"/>
                    </a:lnTo>
                    <a:lnTo>
                      <a:pt x="0" y="86"/>
                    </a:lnTo>
                    <a:lnTo>
                      <a:pt x="4" y="98"/>
                    </a:lnTo>
                    <a:lnTo>
                      <a:pt x="4" y="98"/>
                    </a:lnTo>
                    <a:lnTo>
                      <a:pt x="12" y="110"/>
                    </a:lnTo>
                    <a:lnTo>
                      <a:pt x="22" y="120"/>
                    </a:lnTo>
                    <a:lnTo>
                      <a:pt x="22" y="120"/>
                    </a:lnTo>
                    <a:lnTo>
                      <a:pt x="36" y="130"/>
                    </a:lnTo>
                    <a:lnTo>
                      <a:pt x="54" y="138"/>
                    </a:lnTo>
                    <a:lnTo>
                      <a:pt x="54" y="138"/>
                    </a:lnTo>
                    <a:lnTo>
                      <a:pt x="81" y="152"/>
                    </a:lnTo>
                    <a:lnTo>
                      <a:pt x="81" y="152"/>
                    </a:lnTo>
                    <a:lnTo>
                      <a:pt x="89" y="156"/>
                    </a:lnTo>
                    <a:lnTo>
                      <a:pt x="93" y="162"/>
                    </a:lnTo>
                    <a:lnTo>
                      <a:pt x="93" y="162"/>
                    </a:lnTo>
                    <a:lnTo>
                      <a:pt x="97" y="168"/>
                    </a:lnTo>
                    <a:lnTo>
                      <a:pt x="97" y="174"/>
                    </a:lnTo>
                    <a:lnTo>
                      <a:pt x="97" y="174"/>
                    </a:lnTo>
                    <a:lnTo>
                      <a:pt x="97" y="180"/>
                    </a:lnTo>
                    <a:lnTo>
                      <a:pt x="95" y="184"/>
                    </a:lnTo>
                    <a:lnTo>
                      <a:pt x="93" y="188"/>
                    </a:lnTo>
                    <a:lnTo>
                      <a:pt x="89" y="192"/>
                    </a:lnTo>
                    <a:lnTo>
                      <a:pt x="77" y="196"/>
                    </a:lnTo>
                    <a:lnTo>
                      <a:pt x="62" y="198"/>
                    </a:lnTo>
                    <a:lnTo>
                      <a:pt x="62" y="198"/>
                    </a:lnTo>
                    <a:lnTo>
                      <a:pt x="48" y="196"/>
                    </a:lnTo>
                    <a:lnTo>
                      <a:pt x="32" y="192"/>
                    </a:lnTo>
                    <a:lnTo>
                      <a:pt x="32" y="192"/>
                    </a:lnTo>
                    <a:lnTo>
                      <a:pt x="16" y="186"/>
                    </a:lnTo>
                    <a:lnTo>
                      <a:pt x="2" y="176"/>
                    </a:lnTo>
                    <a:lnTo>
                      <a:pt x="0" y="174"/>
                    </a:lnTo>
                    <a:lnTo>
                      <a:pt x="0" y="227"/>
                    </a:lnTo>
                    <a:lnTo>
                      <a:pt x="0" y="227"/>
                    </a:lnTo>
                    <a:lnTo>
                      <a:pt x="0" y="227"/>
                    </a:lnTo>
                    <a:lnTo>
                      <a:pt x="14" y="233"/>
                    </a:lnTo>
                    <a:lnTo>
                      <a:pt x="30" y="237"/>
                    </a:lnTo>
                    <a:lnTo>
                      <a:pt x="30" y="237"/>
                    </a:lnTo>
                    <a:lnTo>
                      <a:pt x="46" y="239"/>
                    </a:lnTo>
                    <a:lnTo>
                      <a:pt x="60" y="239"/>
                    </a:lnTo>
                    <a:lnTo>
                      <a:pt x="60" y="239"/>
                    </a:lnTo>
                    <a:lnTo>
                      <a:pt x="79" y="239"/>
                    </a:lnTo>
                    <a:lnTo>
                      <a:pt x="97" y="235"/>
                    </a:lnTo>
                    <a:lnTo>
                      <a:pt x="113" y="229"/>
                    </a:lnTo>
                    <a:lnTo>
                      <a:pt x="127" y="219"/>
                    </a:lnTo>
                    <a:lnTo>
                      <a:pt x="127" y="219"/>
                    </a:lnTo>
                    <a:lnTo>
                      <a:pt x="137" y="209"/>
                    </a:lnTo>
                    <a:lnTo>
                      <a:pt x="145" y="198"/>
                    </a:lnTo>
                    <a:lnTo>
                      <a:pt x="151" y="184"/>
                    </a:lnTo>
                    <a:lnTo>
                      <a:pt x="151" y="168"/>
                    </a:lnTo>
                    <a:lnTo>
                      <a:pt x="151" y="168"/>
                    </a:lnTo>
                    <a:lnTo>
                      <a:pt x="151" y="158"/>
                    </a:lnTo>
                    <a:lnTo>
                      <a:pt x="149" y="146"/>
                    </a:lnTo>
                    <a:lnTo>
                      <a:pt x="145" y="138"/>
                    </a:lnTo>
                    <a:lnTo>
                      <a:pt x="139" y="128"/>
                    </a:lnTo>
                    <a:lnTo>
                      <a:pt x="139" y="128"/>
                    </a:lnTo>
                    <a:lnTo>
                      <a:pt x="131" y="122"/>
                    </a:lnTo>
                    <a:lnTo>
                      <a:pt x="121" y="114"/>
                    </a:lnTo>
                    <a:lnTo>
                      <a:pt x="107" y="106"/>
                    </a:lnTo>
                    <a:lnTo>
                      <a:pt x="93" y="10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8"/>
              <p:cNvSpPr>
                <a:spLocks noEditPoints="1"/>
              </p:cNvSpPr>
              <p:nvPr/>
            </p:nvSpPr>
            <p:spPr bwMode="auto">
              <a:xfrm>
                <a:off x="7254875" y="3311525"/>
                <a:ext cx="377825" cy="379413"/>
              </a:xfrm>
              <a:custGeom>
                <a:avLst/>
                <a:gdLst>
                  <a:gd name="T0" fmla="*/ 122 w 238"/>
                  <a:gd name="T1" fmla="*/ 0 h 239"/>
                  <a:gd name="T2" fmla="*/ 72 w 238"/>
                  <a:gd name="T3" fmla="*/ 8 h 239"/>
                  <a:gd name="T4" fmla="*/ 50 w 238"/>
                  <a:gd name="T5" fmla="*/ 18 h 239"/>
                  <a:gd name="T6" fmla="*/ 32 w 238"/>
                  <a:gd name="T7" fmla="*/ 32 h 239"/>
                  <a:gd name="T8" fmla="*/ 26 w 238"/>
                  <a:gd name="T9" fmla="*/ 40 h 239"/>
                  <a:gd name="T10" fmla="*/ 14 w 238"/>
                  <a:gd name="T11" fmla="*/ 60 h 239"/>
                  <a:gd name="T12" fmla="*/ 2 w 238"/>
                  <a:gd name="T13" fmla="*/ 96 h 239"/>
                  <a:gd name="T14" fmla="*/ 0 w 238"/>
                  <a:gd name="T15" fmla="*/ 122 h 239"/>
                  <a:gd name="T16" fmla="*/ 8 w 238"/>
                  <a:gd name="T17" fmla="*/ 172 h 239"/>
                  <a:gd name="T18" fmla="*/ 24 w 238"/>
                  <a:gd name="T19" fmla="*/ 200 h 239"/>
                  <a:gd name="T20" fmla="*/ 32 w 238"/>
                  <a:gd name="T21" fmla="*/ 208 h 239"/>
                  <a:gd name="T22" fmla="*/ 50 w 238"/>
                  <a:gd name="T23" fmla="*/ 221 h 239"/>
                  <a:gd name="T24" fmla="*/ 92 w 238"/>
                  <a:gd name="T25" fmla="*/ 237 h 239"/>
                  <a:gd name="T26" fmla="*/ 116 w 238"/>
                  <a:gd name="T27" fmla="*/ 239 h 239"/>
                  <a:gd name="T28" fmla="*/ 166 w 238"/>
                  <a:gd name="T29" fmla="*/ 231 h 239"/>
                  <a:gd name="T30" fmla="*/ 188 w 238"/>
                  <a:gd name="T31" fmla="*/ 221 h 239"/>
                  <a:gd name="T32" fmla="*/ 204 w 238"/>
                  <a:gd name="T33" fmla="*/ 208 h 239"/>
                  <a:gd name="T34" fmla="*/ 212 w 238"/>
                  <a:gd name="T35" fmla="*/ 198 h 239"/>
                  <a:gd name="T36" fmla="*/ 224 w 238"/>
                  <a:gd name="T37" fmla="*/ 178 h 239"/>
                  <a:gd name="T38" fmla="*/ 236 w 238"/>
                  <a:gd name="T39" fmla="*/ 144 h 239"/>
                  <a:gd name="T40" fmla="*/ 238 w 238"/>
                  <a:gd name="T41" fmla="*/ 118 h 239"/>
                  <a:gd name="T42" fmla="*/ 230 w 238"/>
                  <a:gd name="T43" fmla="*/ 68 h 239"/>
                  <a:gd name="T44" fmla="*/ 214 w 238"/>
                  <a:gd name="T45" fmla="*/ 38 h 239"/>
                  <a:gd name="T46" fmla="*/ 206 w 238"/>
                  <a:gd name="T47" fmla="*/ 30 h 239"/>
                  <a:gd name="T48" fmla="*/ 190 w 238"/>
                  <a:gd name="T49" fmla="*/ 16 h 239"/>
                  <a:gd name="T50" fmla="*/ 170 w 238"/>
                  <a:gd name="T51" fmla="*/ 6 h 239"/>
                  <a:gd name="T52" fmla="*/ 122 w 238"/>
                  <a:gd name="T53" fmla="*/ 0 h 239"/>
                  <a:gd name="T54" fmla="*/ 166 w 238"/>
                  <a:gd name="T55" fmla="*/ 176 h 239"/>
                  <a:gd name="T56" fmla="*/ 146 w 238"/>
                  <a:gd name="T57" fmla="*/ 190 h 239"/>
                  <a:gd name="T58" fmla="*/ 120 w 238"/>
                  <a:gd name="T59" fmla="*/ 196 h 239"/>
                  <a:gd name="T60" fmla="*/ 106 w 238"/>
                  <a:gd name="T61" fmla="*/ 194 h 239"/>
                  <a:gd name="T62" fmla="*/ 82 w 238"/>
                  <a:gd name="T63" fmla="*/ 184 h 239"/>
                  <a:gd name="T64" fmla="*/ 74 w 238"/>
                  <a:gd name="T65" fmla="*/ 176 h 239"/>
                  <a:gd name="T66" fmla="*/ 60 w 238"/>
                  <a:gd name="T67" fmla="*/ 152 h 239"/>
                  <a:gd name="T68" fmla="*/ 56 w 238"/>
                  <a:gd name="T69" fmla="*/ 120 h 239"/>
                  <a:gd name="T70" fmla="*/ 58 w 238"/>
                  <a:gd name="T71" fmla="*/ 104 h 239"/>
                  <a:gd name="T72" fmla="*/ 66 w 238"/>
                  <a:gd name="T73" fmla="*/ 74 h 239"/>
                  <a:gd name="T74" fmla="*/ 74 w 238"/>
                  <a:gd name="T75" fmla="*/ 64 h 239"/>
                  <a:gd name="T76" fmla="*/ 94 w 238"/>
                  <a:gd name="T77" fmla="*/ 48 h 239"/>
                  <a:gd name="T78" fmla="*/ 120 w 238"/>
                  <a:gd name="T79" fmla="*/ 44 h 239"/>
                  <a:gd name="T80" fmla="*/ 134 w 238"/>
                  <a:gd name="T81" fmla="*/ 46 h 239"/>
                  <a:gd name="T82" fmla="*/ 156 w 238"/>
                  <a:gd name="T83" fmla="*/ 54 h 239"/>
                  <a:gd name="T84" fmla="*/ 164 w 238"/>
                  <a:gd name="T85" fmla="*/ 62 h 239"/>
                  <a:gd name="T86" fmla="*/ 176 w 238"/>
                  <a:gd name="T87" fmla="*/ 86 h 239"/>
                  <a:gd name="T88" fmla="*/ 182 w 238"/>
                  <a:gd name="T89" fmla="*/ 120 h 239"/>
                  <a:gd name="T90" fmla="*/ 180 w 238"/>
                  <a:gd name="T91" fmla="*/ 138 h 239"/>
                  <a:gd name="T92" fmla="*/ 172 w 238"/>
                  <a:gd name="T93" fmla="*/ 166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close/>
                    <a:moveTo>
                      <a:pt x="166" y="176"/>
                    </a:moveTo>
                    <a:lnTo>
                      <a:pt x="166" y="176"/>
                    </a:lnTo>
                    <a:lnTo>
                      <a:pt x="158" y="184"/>
                    </a:lnTo>
                    <a:lnTo>
                      <a:pt x="146" y="190"/>
                    </a:lnTo>
                    <a:lnTo>
                      <a:pt x="134" y="194"/>
                    </a:lnTo>
                    <a:lnTo>
                      <a:pt x="120" y="196"/>
                    </a:lnTo>
                    <a:lnTo>
                      <a:pt x="120" y="196"/>
                    </a:lnTo>
                    <a:lnTo>
                      <a:pt x="106" y="194"/>
                    </a:lnTo>
                    <a:lnTo>
                      <a:pt x="94" y="190"/>
                    </a:lnTo>
                    <a:lnTo>
                      <a:pt x="82" y="184"/>
                    </a:lnTo>
                    <a:lnTo>
                      <a:pt x="74" y="176"/>
                    </a:lnTo>
                    <a:lnTo>
                      <a:pt x="74" y="176"/>
                    </a:lnTo>
                    <a:lnTo>
                      <a:pt x="66" y="166"/>
                    </a:lnTo>
                    <a:lnTo>
                      <a:pt x="60" y="152"/>
                    </a:lnTo>
                    <a:lnTo>
                      <a:pt x="58" y="138"/>
                    </a:lnTo>
                    <a:lnTo>
                      <a:pt x="56" y="120"/>
                    </a:lnTo>
                    <a:lnTo>
                      <a:pt x="56" y="120"/>
                    </a:lnTo>
                    <a:lnTo>
                      <a:pt x="58" y="104"/>
                    </a:lnTo>
                    <a:lnTo>
                      <a:pt x="60" y="88"/>
                    </a:lnTo>
                    <a:lnTo>
                      <a:pt x="66" y="74"/>
                    </a:lnTo>
                    <a:lnTo>
                      <a:pt x="74" y="64"/>
                    </a:lnTo>
                    <a:lnTo>
                      <a:pt x="74" y="64"/>
                    </a:lnTo>
                    <a:lnTo>
                      <a:pt x="82" y="56"/>
                    </a:lnTo>
                    <a:lnTo>
                      <a:pt x="94" y="48"/>
                    </a:lnTo>
                    <a:lnTo>
                      <a:pt x="106" y="46"/>
                    </a:lnTo>
                    <a:lnTo>
                      <a:pt x="120" y="44"/>
                    </a:lnTo>
                    <a:lnTo>
                      <a:pt x="120" y="44"/>
                    </a:lnTo>
                    <a:lnTo>
                      <a:pt x="134" y="46"/>
                    </a:lnTo>
                    <a:lnTo>
                      <a:pt x="146" y="48"/>
                    </a:lnTo>
                    <a:lnTo>
                      <a:pt x="156" y="54"/>
                    </a:lnTo>
                    <a:lnTo>
                      <a:pt x="164" y="62"/>
                    </a:lnTo>
                    <a:lnTo>
                      <a:pt x="164" y="62"/>
                    </a:lnTo>
                    <a:lnTo>
                      <a:pt x="172" y="74"/>
                    </a:lnTo>
                    <a:lnTo>
                      <a:pt x="176" y="86"/>
                    </a:lnTo>
                    <a:lnTo>
                      <a:pt x="180" y="102"/>
                    </a:lnTo>
                    <a:lnTo>
                      <a:pt x="182" y="120"/>
                    </a:lnTo>
                    <a:lnTo>
                      <a:pt x="182" y="120"/>
                    </a:lnTo>
                    <a:lnTo>
                      <a:pt x="180" y="138"/>
                    </a:lnTo>
                    <a:lnTo>
                      <a:pt x="178" y="152"/>
                    </a:lnTo>
                    <a:lnTo>
                      <a:pt x="172" y="166"/>
                    </a:lnTo>
                    <a:lnTo>
                      <a:pt x="166" y="176"/>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9"/>
              <p:cNvSpPr>
                <a:spLocks/>
              </p:cNvSpPr>
              <p:nvPr/>
            </p:nvSpPr>
            <p:spPr bwMode="auto">
              <a:xfrm>
                <a:off x="7254875" y="3311525"/>
                <a:ext cx="377825" cy="379413"/>
              </a:xfrm>
              <a:custGeom>
                <a:avLst/>
                <a:gdLst>
                  <a:gd name="T0" fmla="*/ 122 w 238"/>
                  <a:gd name="T1" fmla="*/ 0 h 239"/>
                  <a:gd name="T2" fmla="*/ 122 w 238"/>
                  <a:gd name="T3" fmla="*/ 0 h 239"/>
                  <a:gd name="T4" fmla="*/ 96 w 238"/>
                  <a:gd name="T5" fmla="*/ 2 h 239"/>
                  <a:gd name="T6" fmla="*/ 72 w 238"/>
                  <a:gd name="T7" fmla="*/ 8 h 239"/>
                  <a:gd name="T8" fmla="*/ 60 w 238"/>
                  <a:gd name="T9" fmla="*/ 12 h 239"/>
                  <a:gd name="T10" fmla="*/ 50 w 238"/>
                  <a:gd name="T11" fmla="*/ 18 h 239"/>
                  <a:gd name="T12" fmla="*/ 42 w 238"/>
                  <a:gd name="T13" fmla="*/ 24 h 239"/>
                  <a:gd name="T14" fmla="*/ 32 w 238"/>
                  <a:gd name="T15" fmla="*/ 32 h 239"/>
                  <a:gd name="T16" fmla="*/ 32 w 238"/>
                  <a:gd name="T17" fmla="*/ 32 h 239"/>
                  <a:gd name="T18" fmla="*/ 26 w 238"/>
                  <a:gd name="T19" fmla="*/ 40 h 239"/>
                  <a:gd name="T20" fmla="*/ 18 w 238"/>
                  <a:gd name="T21" fmla="*/ 50 h 239"/>
                  <a:gd name="T22" fmla="*/ 14 w 238"/>
                  <a:gd name="T23" fmla="*/ 60 h 239"/>
                  <a:gd name="T24" fmla="*/ 8 w 238"/>
                  <a:gd name="T25" fmla="*/ 72 h 239"/>
                  <a:gd name="T26" fmla="*/ 2 w 238"/>
                  <a:gd name="T27" fmla="*/ 96 h 239"/>
                  <a:gd name="T28" fmla="*/ 0 w 238"/>
                  <a:gd name="T29" fmla="*/ 122 h 239"/>
                  <a:gd name="T30" fmla="*/ 0 w 238"/>
                  <a:gd name="T31" fmla="*/ 122 h 239"/>
                  <a:gd name="T32" fmla="*/ 2 w 238"/>
                  <a:gd name="T33" fmla="*/ 148 h 239"/>
                  <a:gd name="T34" fmla="*/ 8 w 238"/>
                  <a:gd name="T35" fmla="*/ 172 h 239"/>
                  <a:gd name="T36" fmla="*/ 18 w 238"/>
                  <a:gd name="T37" fmla="*/ 192 h 239"/>
                  <a:gd name="T38" fmla="*/ 24 w 238"/>
                  <a:gd name="T39" fmla="*/ 200 h 239"/>
                  <a:gd name="T40" fmla="*/ 32 w 238"/>
                  <a:gd name="T41" fmla="*/ 208 h 239"/>
                  <a:gd name="T42" fmla="*/ 32 w 238"/>
                  <a:gd name="T43" fmla="*/ 208 h 239"/>
                  <a:gd name="T44" fmla="*/ 40 w 238"/>
                  <a:gd name="T45" fmla="*/ 215 h 239"/>
                  <a:gd name="T46" fmla="*/ 50 w 238"/>
                  <a:gd name="T47" fmla="*/ 221 h 239"/>
                  <a:gd name="T48" fmla="*/ 70 w 238"/>
                  <a:gd name="T49" fmla="*/ 231 h 239"/>
                  <a:gd name="T50" fmla="*/ 92 w 238"/>
                  <a:gd name="T51" fmla="*/ 237 h 239"/>
                  <a:gd name="T52" fmla="*/ 116 w 238"/>
                  <a:gd name="T53" fmla="*/ 239 h 239"/>
                  <a:gd name="T54" fmla="*/ 116 w 238"/>
                  <a:gd name="T55" fmla="*/ 239 h 239"/>
                  <a:gd name="T56" fmla="*/ 144 w 238"/>
                  <a:gd name="T57" fmla="*/ 237 h 239"/>
                  <a:gd name="T58" fmla="*/ 166 w 238"/>
                  <a:gd name="T59" fmla="*/ 231 h 239"/>
                  <a:gd name="T60" fmla="*/ 178 w 238"/>
                  <a:gd name="T61" fmla="*/ 227 h 239"/>
                  <a:gd name="T62" fmla="*/ 188 w 238"/>
                  <a:gd name="T63" fmla="*/ 221 h 239"/>
                  <a:gd name="T64" fmla="*/ 196 w 238"/>
                  <a:gd name="T65" fmla="*/ 213 h 239"/>
                  <a:gd name="T66" fmla="*/ 204 w 238"/>
                  <a:gd name="T67" fmla="*/ 208 h 239"/>
                  <a:gd name="T68" fmla="*/ 204 w 238"/>
                  <a:gd name="T69" fmla="*/ 208 h 239"/>
                  <a:gd name="T70" fmla="*/ 212 w 238"/>
                  <a:gd name="T71" fmla="*/ 198 h 239"/>
                  <a:gd name="T72" fmla="*/ 220 w 238"/>
                  <a:gd name="T73" fmla="*/ 188 h 239"/>
                  <a:gd name="T74" fmla="*/ 224 w 238"/>
                  <a:gd name="T75" fmla="*/ 178 h 239"/>
                  <a:gd name="T76" fmla="*/ 230 w 238"/>
                  <a:gd name="T77" fmla="*/ 168 h 239"/>
                  <a:gd name="T78" fmla="*/ 236 w 238"/>
                  <a:gd name="T79" fmla="*/ 144 h 239"/>
                  <a:gd name="T80" fmla="*/ 238 w 238"/>
                  <a:gd name="T81" fmla="*/ 118 h 239"/>
                  <a:gd name="T82" fmla="*/ 238 w 238"/>
                  <a:gd name="T83" fmla="*/ 118 h 239"/>
                  <a:gd name="T84" fmla="*/ 236 w 238"/>
                  <a:gd name="T85" fmla="*/ 92 h 239"/>
                  <a:gd name="T86" fmla="*/ 230 w 238"/>
                  <a:gd name="T87" fmla="*/ 68 h 239"/>
                  <a:gd name="T88" fmla="*/ 220 w 238"/>
                  <a:gd name="T89" fmla="*/ 48 h 239"/>
                  <a:gd name="T90" fmla="*/ 214 w 238"/>
                  <a:gd name="T91" fmla="*/ 38 h 239"/>
                  <a:gd name="T92" fmla="*/ 206 w 238"/>
                  <a:gd name="T93" fmla="*/ 30 h 239"/>
                  <a:gd name="T94" fmla="*/ 206 w 238"/>
                  <a:gd name="T95" fmla="*/ 30 h 239"/>
                  <a:gd name="T96" fmla="*/ 198 w 238"/>
                  <a:gd name="T97" fmla="*/ 24 h 239"/>
                  <a:gd name="T98" fmla="*/ 190 w 238"/>
                  <a:gd name="T99" fmla="*/ 16 h 239"/>
                  <a:gd name="T100" fmla="*/ 180 w 238"/>
                  <a:gd name="T101" fmla="*/ 12 h 239"/>
                  <a:gd name="T102" fmla="*/ 170 w 238"/>
                  <a:gd name="T103" fmla="*/ 6 h 239"/>
                  <a:gd name="T104" fmla="*/ 148 w 238"/>
                  <a:gd name="T105" fmla="*/ 2 h 239"/>
                  <a:gd name="T106" fmla="*/ 122 w 238"/>
                  <a:gd name="T107"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8" h="239">
                    <a:moveTo>
                      <a:pt x="122" y="0"/>
                    </a:moveTo>
                    <a:lnTo>
                      <a:pt x="122" y="0"/>
                    </a:lnTo>
                    <a:lnTo>
                      <a:pt x="96" y="2"/>
                    </a:lnTo>
                    <a:lnTo>
                      <a:pt x="72" y="8"/>
                    </a:lnTo>
                    <a:lnTo>
                      <a:pt x="60" y="12"/>
                    </a:lnTo>
                    <a:lnTo>
                      <a:pt x="50" y="18"/>
                    </a:lnTo>
                    <a:lnTo>
                      <a:pt x="42" y="24"/>
                    </a:lnTo>
                    <a:lnTo>
                      <a:pt x="32" y="32"/>
                    </a:lnTo>
                    <a:lnTo>
                      <a:pt x="32" y="32"/>
                    </a:lnTo>
                    <a:lnTo>
                      <a:pt x="26" y="40"/>
                    </a:lnTo>
                    <a:lnTo>
                      <a:pt x="18" y="50"/>
                    </a:lnTo>
                    <a:lnTo>
                      <a:pt x="14" y="60"/>
                    </a:lnTo>
                    <a:lnTo>
                      <a:pt x="8" y="72"/>
                    </a:lnTo>
                    <a:lnTo>
                      <a:pt x="2" y="96"/>
                    </a:lnTo>
                    <a:lnTo>
                      <a:pt x="0" y="122"/>
                    </a:lnTo>
                    <a:lnTo>
                      <a:pt x="0" y="122"/>
                    </a:lnTo>
                    <a:lnTo>
                      <a:pt x="2" y="148"/>
                    </a:lnTo>
                    <a:lnTo>
                      <a:pt x="8" y="172"/>
                    </a:lnTo>
                    <a:lnTo>
                      <a:pt x="18" y="192"/>
                    </a:lnTo>
                    <a:lnTo>
                      <a:pt x="24" y="200"/>
                    </a:lnTo>
                    <a:lnTo>
                      <a:pt x="32" y="208"/>
                    </a:lnTo>
                    <a:lnTo>
                      <a:pt x="32" y="208"/>
                    </a:lnTo>
                    <a:lnTo>
                      <a:pt x="40" y="215"/>
                    </a:lnTo>
                    <a:lnTo>
                      <a:pt x="50" y="221"/>
                    </a:lnTo>
                    <a:lnTo>
                      <a:pt x="70" y="231"/>
                    </a:lnTo>
                    <a:lnTo>
                      <a:pt x="92" y="237"/>
                    </a:lnTo>
                    <a:lnTo>
                      <a:pt x="116" y="239"/>
                    </a:lnTo>
                    <a:lnTo>
                      <a:pt x="116" y="239"/>
                    </a:lnTo>
                    <a:lnTo>
                      <a:pt x="144" y="237"/>
                    </a:lnTo>
                    <a:lnTo>
                      <a:pt x="166" y="231"/>
                    </a:lnTo>
                    <a:lnTo>
                      <a:pt x="178" y="227"/>
                    </a:lnTo>
                    <a:lnTo>
                      <a:pt x="188" y="221"/>
                    </a:lnTo>
                    <a:lnTo>
                      <a:pt x="196" y="213"/>
                    </a:lnTo>
                    <a:lnTo>
                      <a:pt x="204" y="208"/>
                    </a:lnTo>
                    <a:lnTo>
                      <a:pt x="204" y="208"/>
                    </a:lnTo>
                    <a:lnTo>
                      <a:pt x="212" y="198"/>
                    </a:lnTo>
                    <a:lnTo>
                      <a:pt x="220" y="188"/>
                    </a:lnTo>
                    <a:lnTo>
                      <a:pt x="224" y="178"/>
                    </a:lnTo>
                    <a:lnTo>
                      <a:pt x="230" y="168"/>
                    </a:lnTo>
                    <a:lnTo>
                      <a:pt x="236" y="144"/>
                    </a:lnTo>
                    <a:lnTo>
                      <a:pt x="238" y="118"/>
                    </a:lnTo>
                    <a:lnTo>
                      <a:pt x="238" y="118"/>
                    </a:lnTo>
                    <a:lnTo>
                      <a:pt x="236" y="92"/>
                    </a:lnTo>
                    <a:lnTo>
                      <a:pt x="230" y="68"/>
                    </a:lnTo>
                    <a:lnTo>
                      <a:pt x="220" y="48"/>
                    </a:lnTo>
                    <a:lnTo>
                      <a:pt x="214" y="38"/>
                    </a:lnTo>
                    <a:lnTo>
                      <a:pt x="206" y="30"/>
                    </a:lnTo>
                    <a:lnTo>
                      <a:pt x="206" y="30"/>
                    </a:lnTo>
                    <a:lnTo>
                      <a:pt x="198" y="24"/>
                    </a:lnTo>
                    <a:lnTo>
                      <a:pt x="190" y="16"/>
                    </a:lnTo>
                    <a:lnTo>
                      <a:pt x="180" y="12"/>
                    </a:lnTo>
                    <a:lnTo>
                      <a:pt x="170" y="6"/>
                    </a:lnTo>
                    <a:lnTo>
                      <a:pt x="148" y="2"/>
                    </a:lnTo>
                    <a:lnTo>
                      <a:pt x="1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0"/>
              <p:cNvSpPr>
                <a:spLocks/>
              </p:cNvSpPr>
              <p:nvPr/>
            </p:nvSpPr>
            <p:spPr bwMode="auto">
              <a:xfrm>
                <a:off x="7343775" y="3381375"/>
                <a:ext cx="200025" cy="241300"/>
              </a:xfrm>
              <a:custGeom>
                <a:avLst/>
                <a:gdLst>
                  <a:gd name="T0" fmla="*/ 110 w 126"/>
                  <a:gd name="T1" fmla="*/ 132 h 152"/>
                  <a:gd name="T2" fmla="*/ 110 w 126"/>
                  <a:gd name="T3" fmla="*/ 132 h 152"/>
                  <a:gd name="T4" fmla="*/ 102 w 126"/>
                  <a:gd name="T5" fmla="*/ 140 h 152"/>
                  <a:gd name="T6" fmla="*/ 90 w 126"/>
                  <a:gd name="T7" fmla="*/ 146 h 152"/>
                  <a:gd name="T8" fmla="*/ 78 w 126"/>
                  <a:gd name="T9" fmla="*/ 150 h 152"/>
                  <a:gd name="T10" fmla="*/ 64 w 126"/>
                  <a:gd name="T11" fmla="*/ 152 h 152"/>
                  <a:gd name="T12" fmla="*/ 64 w 126"/>
                  <a:gd name="T13" fmla="*/ 152 h 152"/>
                  <a:gd name="T14" fmla="*/ 50 w 126"/>
                  <a:gd name="T15" fmla="*/ 150 h 152"/>
                  <a:gd name="T16" fmla="*/ 38 w 126"/>
                  <a:gd name="T17" fmla="*/ 146 h 152"/>
                  <a:gd name="T18" fmla="*/ 26 w 126"/>
                  <a:gd name="T19" fmla="*/ 140 h 152"/>
                  <a:gd name="T20" fmla="*/ 18 w 126"/>
                  <a:gd name="T21" fmla="*/ 132 h 152"/>
                  <a:gd name="T22" fmla="*/ 18 w 126"/>
                  <a:gd name="T23" fmla="*/ 132 h 152"/>
                  <a:gd name="T24" fmla="*/ 10 w 126"/>
                  <a:gd name="T25" fmla="*/ 122 h 152"/>
                  <a:gd name="T26" fmla="*/ 4 w 126"/>
                  <a:gd name="T27" fmla="*/ 108 h 152"/>
                  <a:gd name="T28" fmla="*/ 2 w 126"/>
                  <a:gd name="T29" fmla="*/ 94 h 152"/>
                  <a:gd name="T30" fmla="*/ 0 w 126"/>
                  <a:gd name="T31" fmla="*/ 76 h 152"/>
                  <a:gd name="T32" fmla="*/ 0 w 126"/>
                  <a:gd name="T33" fmla="*/ 76 h 152"/>
                  <a:gd name="T34" fmla="*/ 2 w 126"/>
                  <a:gd name="T35" fmla="*/ 60 h 152"/>
                  <a:gd name="T36" fmla="*/ 4 w 126"/>
                  <a:gd name="T37" fmla="*/ 44 h 152"/>
                  <a:gd name="T38" fmla="*/ 10 w 126"/>
                  <a:gd name="T39" fmla="*/ 30 h 152"/>
                  <a:gd name="T40" fmla="*/ 18 w 126"/>
                  <a:gd name="T41" fmla="*/ 20 h 152"/>
                  <a:gd name="T42" fmla="*/ 18 w 126"/>
                  <a:gd name="T43" fmla="*/ 20 h 152"/>
                  <a:gd name="T44" fmla="*/ 26 w 126"/>
                  <a:gd name="T45" fmla="*/ 12 h 152"/>
                  <a:gd name="T46" fmla="*/ 38 w 126"/>
                  <a:gd name="T47" fmla="*/ 4 h 152"/>
                  <a:gd name="T48" fmla="*/ 50 w 126"/>
                  <a:gd name="T49" fmla="*/ 2 h 152"/>
                  <a:gd name="T50" fmla="*/ 64 w 126"/>
                  <a:gd name="T51" fmla="*/ 0 h 152"/>
                  <a:gd name="T52" fmla="*/ 64 w 126"/>
                  <a:gd name="T53" fmla="*/ 0 h 152"/>
                  <a:gd name="T54" fmla="*/ 78 w 126"/>
                  <a:gd name="T55" fmla="*/ 2 h 152"/>
                  <a:gd name="T56" fmla="*/ 90 w 126"/>
                  <a:gd name="T57" fmla="*/ 4 h 152"/>
                  <a:gd name="T58" fmla="*/ 100 w 126"/>
                  <a:gd name="T59" fmla="*/ 10 h 152"/>
                  <a:gd name="T60" fmla="*/ 108 w 126"/>
                  <a:gd name="T61" fmla="*/ 18 h 152"/>
                  <a:gd name="T62" fmla="*/ 108 w 126"/>
                  <a:gd name="T63" fmla="*/ 18 h 152"/>
                  <a:gd name="T64" fmla="*/ 116 w 126"/>
                  <a:gd name="T65" fmla="*/ 30 h 152"/>
                  <a:gd name="T66" fmla="*/ 120 w 126"/>
                  <a:gd name="T67" fmla="*/ 42 h 152"/>
                  <a:gd name="T68" fmla="*/ 124 w 126"/>
                  <a:gd name="T69" fmla="*/ 58 h 152"/>
                  <a:gd name="T70" fmla="*/ 126 w 126"/>
                  <a:gd name="T71" fmla="*/ 76 h 152"/>
                  <a:gd name="T72" fmla="*/ 126 w 126"/>
                  <a:gd name="T73" fmla="*/ 76 h 152"/>
                  <a:gd name="T74" fmla="*/ 124 w 126"/>
                  <a:gd name="T75" fmla="*/ 94 h 152"/>
                  <a:gd name="T76" fmla="*/ 122 w 126"/>
                  <a:gd name="T77" fmla="*/ 108 h 152"/>
                  <a:gd name="T78" fmla="*/ 116 w 126"/>
                  <a:gd name="T79" fmla="*/ 122 h 152"/>
                  <a:gd name="T80" fmla="*/ 110 w 126"/>
                  <a:gd name="T81" fmla="*/ 132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6" h="152">
                    <a:moveTo>
                      <a:pt x="110" y="132"/>
                    </a:moveTo>
                    <a:lnTo>
                      <a:pt x="110" y="132"/>
                    </a:lnTo>
                    <a:lnTo>
                      <a:pt x="102" y="140"/>
                    </a:lnTo>
                    <a:lnTo>
                      <a:pt x="90" y="146"/>
                    </a:lnTo>
                    <a:lnTo>
                      <a:pt x="78" y="150"/>
                    </a:lnTo>
                    <a:lnTo>
                      <a:pt x="64" y="152"/>
                    </a:lnTo>
                    <a:lnTo>
                      <a:pt x="64" y="152"/>
                    </a:lnTo>
                    <a:lnTo>
                      <a:pt x="50" y="150"/>
                    </a:lnTo>
                    <a:lnTo>
                      <a:pt x="38" y="146"/>
                    </a:lnTo>
                    <a:lnTo>
                      <a:pt x="26" y="140"/>
                    </a:lnTo>
                    <a:lnTo>
                      <a:pt x="18" y="132"/>
                    </a:lnTo>
                    <a:lnTo>
                      <a:pt x="18" y="132"/>
                    </a:lnTo>
                    <a:lnTo>
                      <a:pt x="10" y="122"/>
                    </a:lnTo>
                    <a:lnTo>
                      <a:pt x="4" y="108"/>
                    </a:lnTo>
                    <a:lnTo>
                      <a:pt x="2" y="94"/>
                    </a:lnTo>
                    <a:lnTo>
                      <a:pt x="0" y="76"/>
                    </a:lnTo>
                    <a:lnTo>
                      <a:pt x="0" y="76"/>
                    </a:lnTo>
                    <a:lnTo>
                      <a:pt x="2" y="60"/>
                    </a:lnTo>
                    <a:lnTo>
                      <a:pt x="4" y="44"/>
                    </a:lnTo>
                    <a:lnTo>
                      <a:pt x="10" y="30"/>
                    </a:lnTo>
                    <a:lnTo>
                      <a:pt x="18" y="20"/>
                    </a:lnTo>
                    <a:lnTo>
                      <a:pt x="18" y="20"/>
                    </a:lnTo>
                    <a:lnTo>
                      <a:pt x="26" y="12"/>
                    </a:lnTo>
                    <a:lnTo>
                      <a:pt x="38" y="4"/>
                    </a:lnTo>
                    <a:lnTo>
                      <a:pt x="50" y="2"/>
                    </a:lnTo>
                    <a:lnTo>
                      <a:pt x="64" y="0"/>
                    </a:lnTo>
                    <a:lnTo>
                      <a:pt x="64" y="0"/>
                    </a:lnTo>
                    <a:lnTo>
                      <a:pt x="78" y="2"/>
                    </a:lnTo>
                    <a:lnTo>
                      <a:pt x="90" y="4"/>
                    </a:lnTo>
                    <a:lnTo>
                      <a:pt x="100" y="10"/>
                    </a:lnTo>
                    <a:lnTo>
                      <a:pt x="108" y="18"/>
                    </a:lnTo>
                    <a:lnTo>
                      <a:pt x="108" y="18"/>
                    </a:lnTo>
                    <a:lnTo>
                      <a:pt x="116" y="30"/>
                    </a:lnTo>
                    <a:lnTo>
                      <a:pt x="120" y="42"/>
                    </a:lnTo>
                    <a:lnTo>
                      <a:pt x="124" y="58"/>
                    </a:lnTo>
                    <a:lnTo>
                      <a:pt x="126" y="76"/>
                    </a:lnTo>
                    <a:lnTo>
                      <a:pt x="126" y="76"/>
                    </a:lnTo>
                    <a:lnTo>
                      <a:pt x="124" y="94"/>
                    </a:lnTo>
                    <a:lnTo>
                      <a:pt x="122" y="108"/>
                    </a:lnTo>
                    <a:lnTo>
                      <a:pt x="116" y="122"/>
                    </a:lnTo>
                    <a:lnTo>
                      <a:pt x="110" y="1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p:cNvSpPr>
                <a:spLocks/>
              </p:cNvSpPr>
              <p:nvPr/>
            </p:nvSpPr>
            <p:spPr bwMode="auto">
              <a:xfrm>
                <a:off x="7639050" y="3138487"/>
                <a:ext cx="450850" cy="552450"/>
              </a:xfrm>
              <a:custGeom>
                <a:avLst/>
                <a:gdLst>
                  <a:gd name="T0" fmla="*/ 284 w 284"/>
                  <a:gd name="T1" fmla="*/ 113 h 348"/>
                  <a:gd name="T2" fmla="*/ 230 w 284"/>
                  <a:gd name="T3" fmla="*/ 46 h 348"/>
                  <a:gd name="T4" fmla="*/ 176 w 284"/>
                  <a:gd name="T5" fmla="*/ 61 h 348"/>
                  <a:gd name="T6" fmla="*/ 176 w 284"/>
                  <a:gd name="T7" fmla="*/ 113 h 348"/>
                  <a:gd name="T8" fmla="*/ 94 w 284"/>
                  <a:gd name="T9" fmla="*/ 85 h 348"/>
                  <a:gd name="T10" fmla="*/ 94 w 284"/>
                  <a:gd name="T11" fmla="*/ 75 h 348"/>
                  <a:gd name="T12" fmla="*/ 98 w 284"/>
                  <a:gd name="T13" fmla="*/ 59 h 348"/>
                  <a:gd name="T14" fmla="*/ 102 w 284"/>
                  <a:gd name="T15" fmla="*/ 53 h 348"/>
                  <a:gd name="T16" fmla="*/ 114 w 284"/>
                  <a:gd name="T17" fmla="*/ 48 h 348"/>
                  <a:gd name="T18" fmla="*/ 128 w 284"/>
                  <a:gd name="T19" fmla="*/ 44 h 348"/>
                  <a:gd name="T20" fmla="*/ 140 w 284"/>
                  <a:gd name="T21" fmla="*/ 46 h 348"/>
                  <a:gd name="T22" fmla="*/ 154 w 284"/>
                  <a:gd name="T23" fmla="*/ 50 h 348"/>
                  <a:gd name="T24" fmla="*/ 152 w 284"/>
                  <a:gd name="T25" fmla="*/ 4 h 348"/>
                  <a:gd name="T26" fmla="*/ 140 w 284"/>
                  <a:gd name="T27" fmla="*/ 0 h 348"/>
                  <a:gd name="T28" fmla="*/ 122 w 284"/>
                  <a:gd name="T29" fmla="*/ 0 h 348"/>
                  <a:gd name="T30" fmla="*/ 100 w 284"/>
                  <a:gd name="T31" fmla="*/ 2 h 348"/>
                  <a:gd name="T32" fmla="*/ 80 w 284"/>
                  <a:gd name="T33" fmla="*/ 10 h 348"/>
                  <a:gd name="T34" fmla="*/ 70 w 284"/>
                  <a:gd name="T35" fmla="*/ 16 h 348"/>
                  <a:gd name="T36" fmla="*/ 56 w 284"/>
                  <a:gd name="T37" fmla="*/ 30 h 348"/>
                  <a:gd name="T38" fmla="*/ 50 w 284"/>
                  <a:gd name="T39" fmla="*/ 40 h 348"/>
                  <a:gd name="T40" fmla="*/ 42 w 284"/>
                  <a:gd name="T41" fmla="*/ 59 h 348"/>
                  <a:gd name="T42" fmla="*/ 38 w 284"/>
                  <a:gd name="T43" fmla="*/ 81 h 348"/>
                  <a:gd name="T44" fmla="*/ 0 w 284"/>
                  <a:gd name="T45" fmla="*/ 113 h 348"/>
                  <a:gd name="T46" fmla="*/ 38 w 284"/>
                  <a:gd name="T47" fmla="*/ 157 h 348"/>
                  <a:gd name="T48" fmla="*/ 94 w 284"/>
                  <a:gd name="T49" fmla="*/ 344 h 348"/>
                  <a:gd name="T50" fmla="*/ 176 w 284"/>
                  <a:gd name="T51" fmla="*/ 157 h 348"/>
                  <a:gd name="T52" fmla="*/ 176 w 284"/>
                  <a:gd name="T53" fmla="*/ 277 h 348"/>
                  <a:gd name="T54" fmla="*/ 180 w 284"/>
                  <a:gd name="T55" fmla="*/ 309 h 348"/>
                  <a:gd name="T56" fmla="*/ 192 w 284"/>
                  <a:gd name="T57" fmla="*/ 330 h 348"/>
                  <a:gd name="T58" fmla="*/ 214 w 284"/>
                  <a:gd name="T59" fmla="*/ 344 h 348"/>
                  <a:gd name="T60" fmla="*/ 244 w 284"/>
                  <a:gd name="T61" fmla="*/ 348 h 348"/>
                  <a:gd name="T62" fmla="*/ 254 w 284"/>
                  <a:gd name="T63" fmla="*/ 348 h 348"/>
                  <a:gd name="T64" fmla="*/ 266 w 284"/>
                  <a:gd name="T65" fmla="*/ 346 h 348"/>
                  <a:gd name="T66" fmla="*/ 284 w 284"/>
                  <a:gd name="T67" fmla="*/ 340 h 348"/>
                  <a:gd name="T68" fmla="*/ 282 w 284"/>
                  <a:gd name="T69" fmla="*/ 299 h 348"/>
                  <a:gd name="T70" fmla="*/ 272 w 284"/>
                  <a:gd name="T71" fmla="*/ 303 h 348"/>
                  <a:gd name="T72" fmla="*/ 260 w 284"/>
                  <a:gd name="T73" fmla="*/ 305 h 348"/>
                  <a:gd name="T74" fmla="*/ 252 w 284"/>
                  <a:gd name="T75" fmla="*/ 305 h 348"/>
                  <a:gd name="T76" fmla="*/ 242 w 284"/>
                  <a:gd name="T77" fmla="*/ 299 h 348"/>
                  <a:gd name="T78" fmla="*/ 236 w 284"/>
                  <a:gd name="T79" fmla="*/ 297 h 348"/>
                  <a:gd name="T80" fmla="*/ 232 w 284"/>
                  <a:gd name="T81" fmla="*/ 285 h 348"/>
                  <a:gd name="T82" fmla="*/ 230 w 284"/>
                  <a:gd name="T83" fmla="*/ 157 h 3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 h="348">
                    <a:moveTo>
                      <a:pt x="284" y="157"/>
                    </a:moveTo>
                    <a:lnTo>
                      <a:pt x="284" y="113"/>
                    </a:lnTo>
                    <a:lnTo>
                      <a:pt x="230" y="113"/>
                    </a:lnTo>
                    <a:lnTo>
                      <a:pt x="230" y="46"/>
                    </a:lnTo>
                    <a:lnTo>
                      <a:pt x="228" y="46"/>
                    </a:lnTo>
                    <a:lnTo>
                      <a:pt x="176" y="61"/>
                    </a:lnTo>
                    <a:lnTo>
                      <a:pt x="176" y="61"/>
                    </a:lnTo>
                    <a:lnTo>
                      <a:pt x="176" y="113"/>
                    </a:lnTo>
                    <a:lnTo>
                      <a:pt x="94" y="113"/>
                    </a:lnTo>
                    <a:lnTo>
                      <a:pt x="94" y="85"/>
                    </a:lnTo>
                    <a:lnTo>
                      <a:pt x="94" y="85"/>
                    </a:lnTo>
                    <a:lnTo>
                      <a:pt x="94" y="75"/>
                    </a:lnTo>
                    <a:lnTo>
                      <a:pt x="96" y="67"/>
                    </a:lnTo>
                    <a:lnTo>
                      <a:pt x="98" y="59"/>
                    </a:lnTo>
                    <a:lnTo>
                      <a:pt x="102" y="53"/>
                    </a:lnTo>
                    <a:lnTo>
                      <a:pt x="102" y="53"/>
                    </a:lnTo>
                    <a:lnTo>
                      <a:pt x="108" y="50"/>
                    </a:lnTo>
                    <a:lnTo>
                      <a:pt x="114" y="48"/>
                    </a:lnTo>
                    <a:lnTo>
                      <a:pt x="120" y="46"/>
                    </a:lnTo>
                    <a:lnTo>
                      <a:pt x="128" y="44"/>
                    </a:lnTo>
                    <a:lnTo>
                      <a:pt x="128" y="44"/>
                    </a:lnTo>
                    <a:lnTo>
                      <a:pt x="140" y="46"/>
                    </a:lnTo>
                    <a:lnTo>
                      <a:pt x="152" y="50"/>
                    </a:lnTo>
                    <a:lnTo>
                      <a:pt x="154" y="50"/>
                    </a:lnTo>
                    <a:lnTo>
                      <a:pt x="154" y="4"/>
                    </a:lnTo>
                    <a:lnTo>
                      <a:pt x="152" y="4"/>
                    </a:lnTo>
                    <a:lnTo>
                      <a:pt x="152" y="4"/>
                    </a:lnTo>
                    <a:lnTo>
                      <a:pt x="140" y="0"/>
                    </a:lnTo>
                    <a:lnTo>
                      <a:pt x="122" y="0"/>
                    </a:lnTo>
                    <a:lnTo>
                      <a:pt x="122" y="0"/>
                    </a:lnTo>
                    <a:lnTo>
                      <a:pt x="110" y="0"/>
                    </a:lnTo>
                    <a:lnTo>
                      <a:pt x="100" y="2"/>
                    </a:lnTo>
                    <a:lnTo>
                      <a:pt x="88" y="6"/>
                    </a:lnTo>
                    <a:lnTo>
                      <a:pt x="80" y="10"/>
                    </a:lnTo>
                    <a:lnTo>
                      <a:pt x="80" y="10"/>
                    </a:lnTo>
                    <a:lnTo>
                      <a:pt x="70" y="16"/>
                    </a:lnTo>
                    <a:lnTo>
                      <a:pt x="62" y="22"/>
                    </a:lnTo>
                    <a:lnTo>
                      <a:pt x="56" y="30"/>
                    </a:lnTo>
                    <a:lnTo>
                      <a:pt x="50" y="40"/>
                    </a:lnTo>
                    <a:lnTo>
                      <a:pt x="50" y="40"/>
                    </a:lnTo>
                    <a:lnTo>
                      <a:pt x="44" y="50"/>
                    </a:lnTo>
                    <a:lnTo>
                      <a:pt x="42" y="59"/>
                    </a:lnTo>
                    <a:lnTo>
                      <a:pt x="40" y="69"/>
                    </a:lnTo>
                    <a:lnTo>
                      <a:pt x="38" y="81"/>
                    </a:lnTo>
                    <a:lnTo>
                      <a:pt x="38" y="113"/>
                    </a:lnTo>
                    <a:lnTo>
                      <a:pt x="0" y="113"/>
                    </a:lnTo>
                    <a:lnTo>
                      <a:pt x="0" y="157"/>
                    </a:lnTo>
                    <a:lnTo>
                      <a:pt x="38" y="157"/>
                    </a:lnTo>
                    <a:lnTo>
                      <a:pt x="38" y="344"/>
                    </a:lnTo>
                    <a:lnTo>
                      <a:pt x="94" y="344"/>
                    </a:lnTo>
                    <a:lnTo>
                      <a:pt x="94" y="157"/>
                    </a:lnTo>
                    <a:lnTo>
                      <a:pt x="176" y="157"/>
                    </a:lnTo>
                    <a:lnTo>
                      <a:pt x="176" y="277"/>
                    </a:lnTo>
                    <a:lnTo>
                      <a:pt x="176" y="277"/>
                    </a:lnTo>
                    <a:lnTo>
                      <a:pt x="176" y="293"/>
                    </a:lnTo>
                    <a:lnTo>
                      <a:pt x="180" y="309"/>
                    </a:lnTo>
                    <a:lnTo>
                      <a:pt x="184" y="320"/>
                    </a:lnTo>
                    <a:lnTo>
                      <a:pt x="192" y="330"/>
                    </a:lnTo>
                    <a:lnTo>
                      <a:pt x="202" y="338"/>
                    </a:lnTo>
                    <a:lnTo>
                      <a:pt x="214" y="344"/>
                    </a:lnTo>
                    <a:lnTo>
                      <a:pt x="228" y="348"/>
                    </a:lnTo>
                    <a:lnTo>
                      <a:pt x="244" y="348"/>
                    </a:lnTo>
                    <a:lnTo>
                      <a:pt x="244" y="348"/>
                    </a:lnTo>
                    <a:lnTo>
                      <a:pt x="254" y="348"/>
                    </a:lnTo>
                    <a:lnTo>
                      <a:pt x="266" y="346"/>
                    </a:lnTo>
                    <a:lnTo>
                      <a:pt x="266" y="346"/>
                    </a:lnTo>
                    <a:lnTo>
                      <a:pt x="284" y="340"/>
                    </a:lnTo>
                    <a:lnTo>
                      <a:pt x="284" y="340"/>
                    </a:lnTo>
                    <a:lnTo>
                      <a:pt x="284" y="297"/>
                    </a:lnTo>
                    <a:lnTo>
                      <a:pt x="282" y="299"/>
                    </a:lnTo>
                    <a:lnTo>
                      <a:pt x="282" y="299"/>
                    </a:lnTo>
                    <a:lnTo>
                      <a:pt x="272" y="303"/>
                    </a:lnTo>
                    <a:lnTo>
                      <a:pt x="272" y="303"/>
                    </a:lnTo>
                    <a:lnTo>
                      <a:pt x="260" y="305"/>
                    </a:lnTo>
                    <a:lnTo>
                      <a:pt x="260" y="305"/>
                    </a:lnTo>
                    <a:lnTo>
                      <a:pt x="252" y="305"/>
                    </a:lnTo>
                    <a:lnTo>
                      <a:pt x="246" y="303"/>
                    </a:lnTo>
                    <a:lnTo>
                      <a:pt x="242" y="299"/>
                    </a:lnTo>
                    <a:lnTo>
                      <a:pt x="236" y="297"/>
                    </a:lnTo>
                    <a:lnTo>
                      <a:pt x="236" y="297"/>
                    </a:lnTo>
                    <a:lnTo>
                      <a:pt x="234" y="291"/>
                    </a:lnTo>
                    <a:lnTo>
                      <a:pt x="232" y="285"/>
                    </a:lnTo>
                    <a:lnTo>
                      <a:pt x="230" y="267"/>
                    </a:lnTo>
                    <a:lnTo>
                      <a:pt x="230" y="157"/>
                    </a:lnTo>
                    <a:lnTo>
                      <a:pt x="284" y="157"/>
                    </a:lnTo>
                    <a:close/>
                  </a:path>
                </a:pathLst>
              </a:custGeom>
              <a:solidFill>
                <a:srgbClr val="7474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Rectangle 22"/>
              <p:cNvSpPr>
                <a:spLocks noChangeArrowheads="1"/>
              </p:cNvSpPr>
              <p:nvPr/>
            </p:nvSpPr>
            <p:spPr bwMode="auto">
              <a:xfrm>
                <a:off x="4102100" y="3005137"/>
                <a:ext cx="406400" cy="404813"/>
              </a:xfrm>
              <a:prstGeom prst="rect">
                <a:avLst/>
              </a:prstGeom>
              <a:solidFill>
                <a:srgbClr val="F052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Rectangle 23"/>
              <p:cNvSpPr>
                <a:spLocks noChangeArrowheads="1"/>
              </p:cNvSpPr>
              <p:nvPr/>
            </p:nvSpPr>
            <p:spPr bwMode="auto">
              <a:xfrm>
                <a:off x="4549775" y="3005137"/>
                <a:ext cx="406400" cy="404813"/>
              </a:xfrm>
              <a:prstGeom prst="rect">
                <a:avLst/>
              </a:prstGeom>
              <a:solidFill>
                <a:srgbClr val="7FBB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Rectangle 24"/>
              <p:cNvSpPr>
                <a:spLocks noChangeArrowheads="1"/>
              </p:cNvSpPr>
              <p:nvPr/>
            </p:nvSpPr>
            <p:spPr bwMode="auto">
              <a:xfrm>
                <a:off x="4102100" y="3451225"/>
                <a:ext cx="406400" cy="401638"/>
              </a:xfrm>
              <a:prstGeom prst="rect">
                <a:avLst/>
              </a:prstGeom>
              <a:solidFill>
                <a:srgbClr val="33A0D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25"/>
              <p:cNvSpPr>
                <a:spLocks noChangeArrowheads="1"/>
              </p:cNvSpPr>
              <p:nvPr/>
            </p:nvSpPr>
            <p:spPr bwMode="auto">
              <a:xfrm>
                <a:off x="4549775" y="3451225"/>
                <a:ext cx="406400" cy="401638"/>
              </a:xfrm>
              <a:prstGeom prst="rect">
                <a:avLst/>
              </a:prstGeom>
              <a:solidFill>
                <a:srgbClr val="FDB81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37" name="Footer Placeholder 4"/>
          <p:cNvSpPr txBox="1">
            <a:spLocks/>
          </p:cNvSpPr>
          <p:nvPr userDrawn="1"/>
        </p:nvSpPr>
        <p:spPr>
          <a:xfrm>
            <a:off x="7621424" y="469791"/>
            <a:ext cx="4114800" cy="273050"/>
          </a:xfrm>
          <a:prstGeom prst="rect">
            <a:avLst/>
          </a:prstGeom>
        </p:spPr>
        <p:txBody>
          <a:bodyPr vert="horz" lIns="91440" tIns="45720" rIns="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tx1"/>
                </a:solidFill>
              </a:rPr>
              <a:t>HPE and Microsoft Confidential.</a:t>
            </a:r>
          </a:p>
        </p:txBody>
      </p:sp>
    </p:spTree>
    <p:extLst>
      <p:ext uri="{BB962C8B-B14F-4D97-AF65-F5344CB8AC3E}">
        <p14:creationId xmlns:p14="http://schemas.microsoft.com/office/powerpoint/2010/main" val="1004831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Divider Blue">
    <p:bg>
      <p:bgPr>
        <a:solidFill>
          <a:schemeClr val="bg1"/>
        </a:solidFill>
        <a:effectLst/>
      </p:bgPr>
    </p:bg>
    <p:spTree>
      <p:nvGrpSpPr>
        <p:cNvPr id="1" name=""/>
        <p:cNvGrpSpPr/>
        <p:nvPr/>
      </p:nvGrpSpPr>
      <p:grpSpPr>
        <a:xfrm>
          <a:off x="0" y="0"/>
          <a:ext cx="0" cy="0"/>
          <a:chOff x="0" y="0"/>
          <a:chExt cx="0" cy="0"/>
        </a:xfrm>
      </p:grpSpPr>
      <p:sp>
        <p:nvSpPr>
          <p:cNvPr id="121" name="Rectangle 120"/>
          <p:cNvSpPr/>
          <p:nvPr/>
        </p:nvSpPr>
        <p:spPr>
          <a:xfrm>
            <a:off x="0" y="961729"/>
            <a:ext cx="8881509" cy="468671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ooter Placeholder 4"/>
          <p:cNvSpPr txBox="1">
            <a:spLocks/>
          </p:cNvSpPr>
          <p:nvPr/>
        </p:nvSpPr>
        <p:spPr>
          <a:xfrm>
            <a:off x="7621424" y="469791"/>
            <a:ext cx="4114800" cy="273050"/>
          </a:xfrm>
          <a:prstGeom prst="rect">
            <a:avLst/>
          </a:prstGeom>
        </p:spPr>
        <p:txBody>
          <a:bodyPr vert="horz" lIns="91440" tIns="45720" rIns="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bg1"/>
                </a:solidFill>
              </a:rPr>
              <a:t>HPE and Microsoft Confidential.</a:t>
            </a:r>
          </a:p>
        </p:txBody>
      </p:sp>
      <p:sp>
        <p:nvSpPr>
          <p:cNvPr id="2" name="Title 1"/>
          <p:cNvSpPr>
            <a:spLocks noGrp="1"/>
          </p:cNvSpPr>
          <p:nvPr>
            <p:ph type="title"/>
          </p:nvPr>
        </p:nvSpPr>
        <p:spPr>
          <a:xfrm>
            <a:off x="457572" y="1810005"/>
            <a:ext cx="6567055" cy="2287434"/>
          </a:xfrm>
          <a:ln w="38100">
            <a:noFill/>
          </a:ln>
        </p:spPr>
        <p:txBody>
          <a:bodyPr lIns="91440" tIns="91440" rIns="91440" bIns="91440" anchor="ctr">
            <a:normAutofit/>
          </a:bodyPr>
          <a:lstStyle>
            <a:lvl1pPr algn="l">
              <a:defRPr sz="40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457572" y="4285115"/>
            <a:ext cx="6553200" cy="588963"/>
          </a:xfrm>
        </p:spPr>
        <p:txBody>
          <a:bodyPr>
            <a:normAutofit/>
          </a:bodyPr>
          <a:lstStyle>
            <a:lvl1pPr marL="0" indent="0">
              <a:buNone/>
              <a:defRPr sz="1800">
                <a:solidFill>
                  <a:schemeClr val="bg1"/>
                </a:solidFill>
              </a:defRPr>
            </a:lvl1pPr>
          </a:lstStyle>
          <a:p>
            <a:pPr lvl="0"/>
            <a:r>
              <a:rPr lang="en-US"/>
              <a:t>Edit Master text styles</a:t>
            </a:r>
          </a:p>
        </p:txBody>
      </p:sp>
      <p:sp>
        <p:nvSpPr>
          <p:cNvPr id="6" name="Picture Placeholder 5"/>
          <p:cNvSpPr>
            <a:spLocks noGrp="1"/>
          </p:cNvSpPr>
          <p:nvPr>
            <p:ph type="pic" sz="quarter" idx="14"/>
          </p:nvPr>
        </p:nvSpPr>
        <p:spPr>
          <a:xfrm>
            <a:off x="7905750" y="469791"/>
            <a:ext cx="3829050" cy="5664309"/>
          </a:xfrm>
        </p:spPr>
        <p:txBody>
          <a:bodyPr anchor="ctr"/>
          <a:lstStyle>
            <a:lvl1pPr marL="0" indent="0" algn="ctr">
              <a:buNone/>
              <a:defRPr/>
            </a:lvl1pPr>
          </a:lstStyle>
          <a:p>
            <a:r>
              <a:rPr lang="en-US"/>
              <a:t>Click icon to add picture</a:t>
            </a:r>
          </a:p>
        </p:txBody>
      </p:sp>
      <p:sp>
        <p:nvSpPr>
          <p:cNvPr id="92" name="Slide Number Placeholder 91"/>
          <p:cNvSpPr>
            <a:spLocks noGrp="1"/>
          </p:cNvSpPr>
          <p:nvPr>
            <p:ph type="sldNum" sz="quarter" idx="16"/>
          </p:nvPr>
        </p:nvSpPr>
        <p:spPr/>
        <p:txBody>
          <a:bodyPr/>
          <a:lstStyle/>
          <a:p>
            <a:fld id="{2B9C766D-7F30-F34D-AA30-DB3406C85ECF}" type="slidenum">
              <a:rPr lang="en-US" smtClean="0"/>
              <a:pPr/>
              <a:t>‹#›</a:t>
            </a:fld>
            <a:endParaRPr lang="en-US" dirty="0"/>
          </a:p>
        </p:txBody>
      </p:sp>
      <p:sp>
        <p:nvSpPr>
          <p:cNvPr id="11" name="Footer Placeholder 4"/>
          <p:cNvSpPr>
            <a:spLocks noGrp="1"/>
          </p:cNvSpPr>
          <p:nvPr>
            <p:ph type="ftr" sz="quarter" idx="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endParaRPr lang="en-US" dirty="0"/>
          </a:p>
        </p:txBody>
      </p:sp>
      <p:sp>
        <p:nvSpPr>
          <p:cNvPr id="12" name="Date Placeholder 3"/>
          <p:cNvSpPr>
            <a:spLocks noGrp="1"/>
          </p:cNvSpPr>
          <p:nvPr>
            <p:ph type="dt" sz="half" idx="2"/>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896229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Divider Red">
    <p:bg>
      <p:bgPr>
        <a:solidFill>
          <a:schemeClr val="bg1"/>
        </a:solidFill>
        <a:effectLst/>
      </p:bgPr>
    </p:bg>
    <p:spTree>
      <p:nvGrpSpPr>
        <p:cNvPr id="1" name=""/>
        <p:cNvGrpSpPr/>
        <p:nvPr/>
      </p:nvGrpSpPr>
      <p:grpSpPr>
        <a:xfrm>
          <a:off x="0" y="0"/>
          <a:ext cx="0" cy="0"/>
          <a:chOff x="0" y="0"/>
          <a:chExt cx="0" cy="0"/>
        </a:xfrm>
      </p:grpSpPr>
      <p:sp>
        <p:nvSpPr>
          <p:cNvPr id="121" name="Rectangle 120"/>
          <p:cNvSpPr/>
          <p:nvPr/>
        </p:nvSpPr>
        <p:spPr>
          <a:xfrm>
            <a:off x="0" y="961729"/>
            <a:ext cx="8881509" cy="46867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ooter Placeholder 4"/>
          <p:cNvSpPr txBox="1">
            <a:spLocks/>
          </p:cNvSpPr>
          <p:nvPr/>
        </p:nvSpPr>
        <p:spPr>
          <a:xfrm>
            <a:off x="7621424" y="469791"/>
            <a:ext cx="4114800" cy="273050"/>
          </a:xfrm>
          <a:prstGeom prst="rect">
            <a:avLst/>
          </a:prstGeom>
        </p:spPr>
        <p:txBody>
          <a:bodyPr vert="horz" lIns="91440" tIns="45720" rIns="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50" dirty="0">
                <a:solidFill>
                  <a:schemeClr val="bg1"/>
                </a:solidFill>
              </a:rPr>
              <a:t>HPE and Microsoft Confidential.</a:t>
            </a:r>
          </a:p>
        </p:txBody>
      </p:sp>
      <p:sp>
        <p:nvSpPr>
          <p:cNvPr id="2" name="Title 1"/>
          <p:cNvSpPr>
            <a:spLocks noGrp="1"/>
          </p:cNvSpPr>
          <p:nvPr>
            <p:ph type="title"/>
          </p:nvPr>
        </p:nvSpPr>
        <p:spPr>
          <a:xfrm>
            <a:off x="457572" y="1810005"/>
            <a:ext cx="6567055" cy="2287434"/>
          </a:xfrm>
          <a:ln w="38100">
            <a:noFill/>
          </a:ln>
        </p:spPr>
        <p:txBody>
          <a:bodyPr lIns="91440" tIns="91440" rIns="91440" bIns="91440" anchor="ctr">
            <a:normAutofit/>
          </a:bodyPr>
          <a:lstStyle>
            <a:lvl1pPr algn="l">
              <a:defRPr sz="40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457572" y="4285115"/>
            <a:ext cx="6553200" cy="588963"/>
          </a:xfrm>
        </p:spPr>
        <p:txBody>
          <a:bodyPr>
            <a:normAutofit/>
          </a:bodyPr>
          <a:lstStyle>
            <a:lvl1pPr marL="0" indent="0">
              <a:buNone/>
              <a:defRPr sz="1800">
                <a:solidFill>
                  <a:schemeClr val="bg1"/>
                </a:solidFill>
              </a:defRPr>
            </a:lvl1pPr>
          </a:lstStyle>
          <a:p>
            <a:pPr lvl="0"/>
            <a:r>
              <a:rPr lang="en-US"/>
              <a:t>Edit Master text styles</a:t>
            </a:r>
          </a:p>
        </p:txBody>
      </p:sp>
      <p:sp>
        <p:nvSpPr>
          <p:cNvPr id="6" name="Picture Placeholder 5"/>
          <p:cNvSpPr>
            <a:spLocks noGrp="1"/>
          </p:cNvSpPr>
          <p:nvPr>
            <p:ph type="pic" sz="quarter" idx="14"/>
          </p:nvPr>
        </p:nvSpPr>
        <p:spPr>
          <a:xfrm>
            <a:off x="7905750" y="469791"/>
            <a:ext cx="3829050" cy="5664309"/>
          </a:xfrm>
        </p:spPr>
        <p:txBody>
          <a:bodyPr anchor="ctr"/>
          <a:lstStyle>
            <a:lvl1pPr marL="0" indent="0" algn="ctr">
              <a:buNone/>
              <a:defRPr/>
            </a:lvl1pPr>
          </a:lstStyle>
          <a:p>
            <a:r>
              <a:rPr lang="en-US"/>
              <a:t>Click icon to add picture</a:t>
            </a:r>
          </a:p>
        </p:txBody>
      </p:sp>
      <p:sp>
        <p:nvSpPr>
          <p:cNvPr id="92" name="Slide Number Placeholder 91"/>
          <p:cNvSpPr>
            <a:spLocks noGrp="1"/>
          </p:cNvSpPr>
          <p:nvPr>
            <p:ph type="sldNum" sz="quarter" idx="16"/>
          </p:nvPr>
        </p:nvSpPr>
        <p:spPr/>
        <p:txBody>
          <a:bodyPr/>
          <a:lstStyle/>
          <a:p>
            <a:fld id="{2B9C766D-7F30-F34D-AA30-DB3406C85ECF}" type="slidenum">
              <a:rPr lang="en-US" smtClean="0"/>
              <a:pPr/>
              <a:t>‹#›</a:t>
            </a:fld>
            <a:endParaRPr lang="en-US" dirty="0"/>
          </a:p>
        </p:txBody>
      </p:sp>
      <p:sp>
        <p:nvSpPr>
          <p:cNvPr id="11" name="Footer Placeholder 4"/>
          <p:cNvSpPr>
            <a:spLocks noGrp="1"/>
          </p:cNvSpPr>
          <p:nvPr>
            <p:ph type="ftr" sz="quarter" idx="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endParaRPr lang="en-US" dirty="0"/>
          </a:p>
        </p:txBody>
      </p:sp>
      <p:sp>
        <p:nvSpPr>
          <p:cNvPr id="12" name="Date Placeholder 3"/>
          <p:cNvSpPr>
            <a:spLocks noGrp="1"/>
          </p:cNvSpPr>
          <p:nvPr>
            <p:ph type="dt" sz="half" idx="2"/>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594240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endParaRPr lang="en-US" dirty="0"/>
          </a:p>
        </p:txBody>
      </p:sp>
      <p:sp>
        <p:nvSpPr>
          <p:cNvPr id="10" name="Slide Number Placeholder 9"/>
          <p:cNvSpPr>
            <a:spLocks noGrp="1"/>
          </p:cNvSpPr>
          <p:nvPr>
            <p:ph type="sldNum" sz="quarter" idx="11"/>
          </p:nvPr>
        </p:nvSpPr>
        <p:spPr/>
        <p:txBody>
          <a:bodyPr/>
          <a:lstStyle/>
          <a:p>
            <a:fld id="{2B9C766D-7F30-F34D-AA30-DB3406C85ECF}" type="slidenum">
              <a:rPr lang="en-US" smtClean="0"/>
              <a:pPr/>
              <a:t>‹#›</a:t>
            </a:fld>
            <a:endParaRPr lang="en-US" dirty="0"/>
          </a:p>
        </p:txBody>
      </p:sp>
      <p:sp>
        <p:nvSpPr>
          <p:cNvPr id="11" name="Footer Placeholder 4"/>
          <p:cNvSpPr>
            <a:spLocks noGrp="1"/>
          </p:cNvSpPr>
          <p:nvPr>
            <p:ph type="ftr" sz="quarter" idx="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endParaRPr lang="en-US" dirty="0"/>
          </a:p>
        </p:txBody>
      </p:sp>
      <p:sp>
        <p:nvSpPr>
          <p:cNvPr id="12" name="Date Placeholder 3"/>
          <p:cNvSpPr>
            <a:spLocks noGrp="1"/>
          </p:cNvSpPr>
          <p:nvPr>
            <p:ph type="dt" sz="half" idx="2"/>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164521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1788"/>
            <a:ext cx="11277600" cy="43623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2B9C766D-7F30-F34D-AA30-DB3406C85ECF}" type="slidenum">
              <a:rPr lang="en-US" smtClean="0"/>
              <a:pPr/>
              <a:t>‹#›</a:t>
            </a:fld>
            <a:endParaRPr lang="en-US" dirty="0"/>
          </a:p>
        </p:txBody>
      </p:sp>
      <p:sp>
        <p:nvSpPr>
          <p:cNvPr id="10" name="Title 9"/>
          <p:cNvSpPr>
            <a:spLocks noGrp="1"/>
          </p:cNvSpPr>
          <p:nvPr>
            <p:ph type="title"/>
          </p:nvPr>
        </p:nvSpPr>
        <p:spPr>
          <a:xfrm>
            <a:off x="457200" y="457199"/>
            <a:ext cx="11277600" cy="657295"/>
          </a:xfrm>
        </p:spPr>
        <p:txBody>
          <a:bodyPr/>
          <a:lstStyle/>
          <a:p>
            <a:r>
              <a:rPr lang="en-US"/>
              <a:t>Click to edit Master title style</a:t>
            </a:r>
            <a:endParaRPr lang="en-US" dirty="0"/>
          </a:p>
        </p:txBody>
      </p:sp>
      <p:sp>
        <p:nvSpPr>
          <p:cNvPr id="12" name="Text Placeholder 11"/>
          <p:cNvSpPr>
            <a:spLocks noGrp="1"/>
          </p:cNvSpPr>
          <p:nvPr>
            <p:ph type="body" sz="quarter" idx="13"/>
          </p:nvPr>
        </p:nvSpPr>
        <p:spPr>
          <a:xfrm>
            <a:off x="457200" y="1134372"/>
            <a:ext cx="11277600" cy="403225"/>
          </a:xfrm>
        </p:spPr>
        <p:txBody>
          <a:bodyPr anchor="ctr">
            <a:normAutofit/>
          </a:bodyPr>
          <a:lstStyle>
            <a:lvl1pPr marL="0" indent="0">
              <a:buNone/>
              <a:defRPr sz="2000">
                <a:solidFill>
                  <a:schemeClr val="accent4"/>
                </a:solidFill>
              </a:defRPr>
            </a:lvl1pPr>
          </a:lstStyle>
          <a:p>
            <a:pPr lvl="0"/>
            <a:r>
              <a:rPr lang="en-US"/>
              <a:t>Edit Master text styles</a:t>
            </a:r>
          </a:p>
        </p:txBody>
      </p:sp>
      <p:sp>
        <p:nvSpPr>
          <p:cNvPr id="9" name="Footer Placeholder 4"/>
          <p:cNvSpPr>
            <a:spLocks noGrp="1"/>
          </p:cNvSpPr>
          <p:nvPr>
            <p:ph type="ftr" sz="quarter" idx="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endParaRPr lang="en-US" dirty="0"/>
          </a:p>
        </p:txBody>
      </p:sp>
      <p:sp>
        <p:nvSpPr>
          <p:cNvPr id="11" name="Date Placeholder 3"/>
          <p:cNvSpPr>
            <a:spLocks noGrp="1"/>
          </p:cNvSpPr>
          <p:nvPr>
            <p:ph type="dt" sz="half" idx="2"/>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262551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38301"/>
            <a:ext cx="5181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53200" y="1638301"/>
            <a:ext cx="5181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2B9C766D-7F30-F34D-AA30-DB3406C85ECF}"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endParaRPr lang="en-US" dirty="0"/>
          </a:p>
        </p:txBody>
      </p:sp>
      <p:sp>
        <p:nvSpPr>
          <p:cNvPr id="11" name="Footer Placeholder 4"/>
          <p:cNvSpPr>
            <a:spLocks noGrp="1"/>
          </p:cNvSpPr>
          <p:nvPr>
            <p:ph type="ftr" sz="quarter" idx="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endParaRPr lang="en-US" dirty="0"/>
          </a:p>
        </p:txBody>
      </p:sp>
      <p:sp>
        <p:nvSpPr>
          <p:cNvPr id="12" name="Date Placeholder 3"/>
          <p:cNvSpPr>
            <a:spLocks noGrp="1"/>
          </p:cNvSpPr>
          <p:nvPr>
            <p:ph type="dt" sz="half" idx="13"/>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56497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wo Content and Sub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71787"/>
            <a:ext cx="5181600" cy="4362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53200" y="1771787"/>
            <a:ext cx="5181600" cy="4362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2B9C766D-7F30-F34D-AA30-DB3406C85ECF}" type="slidenum">
              <a:rPr lang="en-US" smtClean="0"/>
              <a:pPr/>
              <a:t>‹#›</a:t>
            </a:fld>
            <a:endParaRPr lang="en-US" dirty="0"/>
          </a:p>
        </p:txBody>
      </p:sp>
      <p:sp>
        <p:nvSpPr>
          <p:cNvPr id="12" name="Title 11"/>
          <p:cNvSpPr>
            <a:spLocks noGrp="1"/>
          </p:cNvSpPr>
          <p:nvPr>
            <p:ph type="title"/>
          </p:nvPr>
        </p:nvSpPr>
        <p:spPr>
          <a:xfrm>
            <a:off x="457200" y="457199"/>
            <a:ext cx="11277600" cy="677169"/>
          </a:xfrm>
        </p:spPr>
        <p:txBody>
          <a:bodyPr/>
          <a:lstStyle/>
          <a:p>
            <a:r>
              <a:rPr lang="en-US"/>
              <a:t>Click to edit Master title style</a:t>
            </a:r>
            <a:endParaRPr lang="en-US" dirty="0"/>
          </a:p>
        </p:txBody>
      </p:sp>
      <p:sp>
        <p:nvSpPr>
          <p:cNvPr id="15" name="Text Placeholder 14"/>
          <p:cNvSpPr>
            <a:spLocks noGrp="1"/>
          </p:cNvSpPr>
          <p:nvPr>
            <p:ph type="body" sz="quarter" idx="14"/>
          </p:nvPr>
        </p:nvSpPr>
        <p:spPr>
          <a:xfrm>
            <a:off x="457200" y="1134370"/>
            <a:ext cx="11277600" cy="403225"/>
          </a:xfrm>
        </p:spPr>
        <p:txBody>
          <a:bodyPr anchor="ctr">
            <a:normAutofit/>
          </a:bodyPr>
          <a:lstStyle>
            <a:lvl1pPr marL="0" indent="0">
              <a:buNone/>
              <a:defRPr sz="2000">
                <a:solidFill>
                  <a:schemeClr val="accent4"/>
                </a:solidFill>
              </a:defRPr>
            </a:lvl1pPr>
          </a:lstStyle>
          <a:p>
            <a:pPr lvl="0"/>
            <a:r>
              <a:rPr lang="en-US"/>
              <a:t>Edit Master text styles</a:t>
            </a:r>
          </a:p>
        </p:txBody>
      </p:sp>
      <p:sp>
        <p:nvSpPr>
          <p:cNvPr id="10" name="Footer Placeholder 4"/>
          <p:cNvSpPr>
            <a:spLocks noGrp="1"/>
          </p:cNvSpPr>
          <p:nvPr>
            <p:ph type="ftr" sz="quarter" idx="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endParaRPr lang="en-US" dirty="0"/>
          </a:p>
        </p:txBody>
      </p:sp>
      <p:sp>
        <p:nvSpPr>
          <p:cNvPr id="11" name="Date Placeholder 3"/>
          <p:cNvSpPr>
            <a:spLocks noGrp="1"/>
          </p:cNvSpPr>
          <p:nvPr>
            <p:ph type="dt" sz="half" idx="15"/>
          </p:nvPr>
        </p:nvSpPr>
        <p:spPr>
          <a:xfrm>
            <a:off x="2782681" y="6325196"/>
            <a:ext cx="1383826" cy="272316"/>
          </a:xfrm>
          <a:prstGeom prst="rect">
            <a:avLst/>
          </a:prstGeom>
        </p:spPr>
        <p:txBody>
          <a:bodyPr vert="horz" lIns="91440" tIns="45720" rIns="91440" bIns="45720" rtlCol="0" anchor="ctr"/>
          <a:lstStyle>
            <a:lvl1pPr algn="l">
              <a:defRPr sz="800">
                <a:solidFill>
                  <a:schemeClr val="tx1"/>
                </a:solidFill>
              </a:defRPr>
            </a:lvl1pPr>
          </a:lstStyle>
          <a:p>
            <a:endParaRPr lang="en-US" dirty="0"/>
          </a:p>
        </p:txBody>
      </p:sp>
    </p:spTree>
    <p:extLst>
      <p:ext uri="{BB962C8B-B14F-4D97-AF65-F5344CB8AC3E}">
        <p14:creationId xmlns:p14="http://schemas.microsoft.com/office/powerpoint/2010/main" val="1090421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11277600" cy="844826"/>
          </a:xfrm>
          <a:prstGeom prst="rect">
            <a:avLst/>
          </a:prstGeom>
        </p:spPr>
        <p:txBody>
          <a:bodyPr vert="horz" lIns="91440" tIns="45720" rIns="91440" bIns="45720" rtlCol="0" anchor="t">
            <a:noAutofit/>
          </a:bodyPr>
          <a:lstStyle/>
          <a:p>
            <a:endParaRPr lang="en-US" dirty="0"/>
          </a:p>
        </p:txBody>
      </p:sp>
      <p:sp>
        <p:nvSpPr>
          <p:cNvPr id="3" name="Text Placeholder 2"/>
          <p:cNvSpPr>
            <a:spLocks noGrp="1"/>
          </p:cNvSpPr>
          <p:nvPr>
            <p:ph type="body" idx="1"/>
          </p:nvPr>
        </p:nvSpPr>
        <p:spPr>
          <a:xfrm>
            <a:off x="457200" y="1638300"/>
            <a:ext cx="11277600" cy="44958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33231" y="6324461"/>
            <a:ext cx="1867414" cy="273050"/>
          </a:xfrm>
          <a:prstGeom prst="rect">
            <a:avLst/>
          </a:prstGeom>
        </p:spPr>
        <p:txBody>
          <a:bodyPr vert="horz" lIns="91440" tIns="45720" rIns="91440" bIns="45720" rtlCol="0" anchor="ctr"/>
          <a:lstStyle>
            <a:lvl1pPr algn="l">
              <a:defRPr sz="800">
                <a:solidFill>
                  <a:schemeClr val="tx1"/>
                </a:solidFill>
              </a:defRPr>
            </a:lvl1pPr>
          </a:lstStyle>
          <a:p>
            <a:r>
              <a:rPr lang="en-US"/>
              <a:t>HPE and Microsoft Confidential.</a:t>
            </a:r>
            <a:endParaRPr lang="en-US" dirty="0"/>
          </a:p>
        </p:txBody>
      </p:sp>
      <p:sp>
        <p:nvSpPr>
          <p:cNvPr id="6" name="Slide Number Placeholder 5"/>
          <p:cNvSpPr>
            <a:spLocks noGrp="1"/>
          </p:cNvSpPr>
          <p:nvPr>
            <p:ph type="sldNum" sz="quarter" idx="4"/>
          </p:nvPr>
        </p:nvSpPr>
        <p:spPr>
          <a:xfrm>
            <a:off x="457200" y="6324461"/>
            <a:ext cx="447261" cy="273050"/>
          </a:xfrm>
          <a:prstGeom prst="rect">
            <a:avLst/>
          </a:prstGeom>
        </p:spPr>
        <p:txBody>
          <a:bodyPr vert="horz" lIns="91440" tIns="45720" rIns="91440" bIns="45720" rtlCol="0" anchor="ctr"/>
          <a:lstStyle>
            <a:lvl1pPr algn="l">
              <a:defRPr sz="800">
                <a:solidFill>
                  <a:schemeClr val="tx1"/>
                </a:solidFill>
              </a:defRPr>
            </a:lvl1pPr>
          </a:lstStyle>
          <a:p>
            <a:fld id="{2B9C766D-7F30-F34D-AA30-DB3406C85ECF}" type="slidenum">
              <a:rPr lang="en-US" smtClean="0"/>
              <a:pPr/>
              <a:t>‹#›</a:t>
            </a:fld>
            <a:endParaRPr lang="en-US" dirty="0"/>
          </a:p>
        </p:txBody>
      </p:sp>
    </p:spTree>
    <p:extLst>
      <p:ext uri="{BB962C8B-B14F-4D97-AF65-F5344CB8AC3E}">
        <p14:creationId xmlns:p14="http://schemas.microsoft.com/office/powerpoint/2010/main" val="982062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7" orient="horz" pos="3864">
          <p15:clr>
            <a:srgbClr val="F26B43"/>
          </p15:clr>
        </p15:guide>
        <p15:guide id="8" pos="3840">
          <p15:clr>
            <a:srgbClr val="F26B43"/>
          </p15:clr>
        </p15:guide>
        <p15:guide id="9" orient="horz" pos="1032">
          <p15:clr>
            <a:srgbClr val="F26B43"/>
          </p15:clr>
        </p15:guide>
        <p15:guide id="10" orient="horz" pos="288">
          <p15:clr>
            <a:srgbClr val="F26B43"/>
          </p15:clr>
        </p15:guide>
        <p15:guide id="11" pos="288">
          <p15:clr>
            <a:srgbClr val="F26B43"/>
          </p15:clr>
        </p15:guide>
        <p15:guide id="12" pos="7392">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svg"/><Relationship Id="rId5" Type="http://schemas.openxmlformats.org/officeDocument/2006/relationships/image" Target="../media/image3.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A24E8AF8-39AB-4CD5-AB03-05BB8F7CE20F}"/>
              </a:ext>
            </a:extLst>
          </p:cNvPr>
          <p:cNvSpPr/>
          <p:nvPr/>
        </p:nvSpPr>
        <p:spPr bwMode="auto">
          <a:xfrm>
            <a:off x="414762" y="5595138"/>
            <a:ext cx="11278898" cy="695732"/>
          </a:xfrm>
          <a:prstGeom prst="roundRect">
            <a:avLst>
              <a:gd name="adj" fmla="val 0"/>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91440" rIns="179285" bIns="91440" numCol="1" spcCol="0" rtlCol="0" fromWordArt="0" anchor="ctr" anchorCtr="0" forceAA="0" compatLnSpc="1">
            <a:prstTxWarp prst="textNoShape">
              <a:avLst/>
            </a:prstTxWarp>
            <a:noAutofit/>
          </a:bodyPr>
          <a:lstStyle/>
          <a:p>
            <a:pPr marL="0" marR="0" lvl="0" indent="0" algn="ctr" defTabSz="914102"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Microsoft cloud infrastructure [describe license type, reseller]</a:t>
            </a:r>
          </a:p>
        </p:txBody>
      </p:sp>
      <p:grpSp>
        <p:nvGrpSpPr>
          <p:cNvPr id="25" name="Group 24">
            <a:extLst>
              <a:ext uri="{FF2B5EF4-FFF2-40B4-BE49-F238E27FC236}">
                <a16:creationId xmlns:a16="http://schemas.microsoft.com/office/drawing/2014/main" id="{85D44960-85D0-46ED-88DB-CD601A37880D}"/>
              </a:ext>
            </a:extLst>
          </p:cNvPr>
          <p:cNvGrpSpPr/>
          <p:nvPr/>
        </p:nvGrpSpPr>
        <p:grpSpPr>
          <a:xfrm>
            <a:off x="414764" y="3836330"/>
            <a:ext cx="8308323" cy="1615633"/>
            <a:chOff x="414763" y="3989303"/>
            <a:chExt cx="7717826" cy="1578777"/>
          </a:xfrm>
        </p:grpSpPr>
        <p:sp>
          <p:nvSpPr>
            <p:cNvPr id="7" name="Rectangle: Rounded Corners 6">
              <a:extLst>
                <a:ext uri="{FF2B5EF4-FFF2-40B4-BE49-F238E27FC236}">
                  <a16:creationId xmlns:a16="http://schemas.microsoft.com/office/drawing/2014/main" id="{DF0F51EC-0B1B-44F1-A0EB-5F8163B766FB}"/>
                </a:ext>
              </a:extLst>
            </p:cNvPr>
            <p:cNvSpPr/>
            <p:nvPr/>
          </p:nvSpPr>
          <p:spPr bwMode="auto">
            <a:xfrm>
              <a:off x="414763" y="3989303"/>
              <a:ext cx="1743068" cy="1578777"/>
            </a:xfrm>
            <a:prstGeom prst="roundRect">
              <a:avLst>
                <a:gd name="adj" fmla="val 0"/>
              </a:avLst>
            </a:prstGeom>
            <a:solidFill>
              <a:schemeClr val="tx1">
                <a:lumMod val="65000"/>
                <a:lumOff val="35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79285" tIns="91440" rIns="179285" bIns="91440" numCol="1" spcCol="0" rtlCol="0" fromWordArt="0" anchor="ctr" anchorCtr="0" forceAA="0" compatLnSpc="1">
              <a:prstTxWarp prst="textNoShape">
                <a:avLst/>
              </a:prstTxWarp>
              <a:noAutofit/>
            </a:bodyPr>
            <a:lstStyle/>
            <a:p>
              <a:pPr marL="0" marR="0" lvl="0" indent="0" algn="ctr" defTabSz="914102"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[Enter Collection #1]</a:t>
              </a:r>
            </a:p>
          </p:txBody>
        </p:sp>
        <p:sp>
          <p:nvSpPr>
            <p:cNvPr id="8" name="Rectangle: Rounded Corners 7">
              <a:extLst>
                <a:ext uri="{FF2B5EF4-FFF2-40B4-BE49-F238E27FC236}">
                  <a16:creationId xmlns:a16="http://schemas.microsoft.com/office/drawing/2014/main" id="{2EE70C12-EED0-448F-97BB-2A3A3CC56460}"/>
                </a:ext>
              </a:extLst>
            </p:cNvPr>
            <p:cNvSpPr/>
            <p:nvPr/>
          </p:nvSpPr>
          <p:spPr bwMode="auto">
            <a:xfrm>
              <a:off x="6110488" y="3989303"/>
              <a:ext cx="2022101" cy="1578777"/>
            </a:xfrm>
            <a:prstGeom prst="roundRect">
              <a:avLst>
                <a:gd name="adj" fmla="val 0"/>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91440" rIns="179285" bIns="91440" numCol="1" spcCol="0" rtlCol="0" fromWordArt="0" anchor="ctr" anchorCtr="0" forceAA="0" compatLnSpc="1">
              <a:prstTxWarp prst="textNoShape">
                <a:avLst/>
              </a:prstTxWarp>
              <a:noAutofit/>
            </a:bodyPr>
            <a:lstStyle/>
            <a:p>
              <a:pPr marL="0" marR="0" lvl="0" indent="0" algn="ctr" defTabSz="914102"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Office/Dynamics</a:t>
              </a:r>
              <a:b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b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a:t>
              </a:r>
              <a:r>
                <a:rPr lang="en-US" sz="1700" dirty="0">
                  <a:solidFill>
                    <a:srgbClr val="FFFFFF"/>
                  </a:solidFill>
                  <a:latin typeface="Nirmala UI Semilight"/>
                  <a:ea typeface="Segoe UI" pitchFamily="34" charset="0"/>
                  <a:cs typeface="Segoe UI" pitchFamily="34" charset="0"/>
                </a:rPr>
                <a:t>d</a:t>
              </a: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escribe services) </a:t>
              </a:r>
            </a:p>
          </p:txBody>
        </p:sp>
      </p:grpSp>
      <p:sp>
        <p:nvSpPr>
          <p:cNvPr id="12" name="Rectangle: Rounded Corners 11">
            <a:extLst>
              <a:ext uri="{FF2B5EF4-FFF2-40B4-BE49-F238E27FC236}">
                <a16:creationId xmlns:a16="http://schemas.microsoft.com/office/drawing/2014/main" id="{D4B68A9D-920C-4870-B30B-64FC23066789}"/>
              </a:ext>
            </a:extLst>
          </p:cNvPr>
          <p:cNvSpPr/>
          <p:nvPr/>
        </p:nvSpPr>
        <p:spPr bwMode="auto">
          <a:xfrm>
            <a:off x="8859396" y="1255594"/>
            <a:ext cx="2834264" cy="755631"/>
          </a:xfrm>
          <a:prstGeom prst="roundRect">
            <a:avLst>
              <a:gd name="adj" fmla="val 0"/>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91440" rIns="179285" bIns="91440" numCol="1" spcCol="0" rtlCol="0" fromWordArt="0" anchor="ctr" anchorCtr="0" forceAA="0" compatLnSpc="1">
            <a:prstTxWarp prst="textNoShape">
              <a:avLst/>
            </a:prstTxWarp>
            <a:noAutofit/>
          </a:bodyPr>
          <a:lstStyle/>
          <a:p>
            <a:pPr marL="0" marR="0" lvl="0" indent="0" algn="l" defTabSz="914102"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[feature1]</a:t>
            </a:r>
          </a:p>
        </p:txBody>
      </p:sp>
      <p:sp>
        <p:nvSpPr>
          <p:cNvPr id="13" name="Rectangle: Rounded Corners 12">
            <a:extLst>
              <a:ext uri="{FF2B5EF4-FFF2-40B4-BE49-F238E27FC236}">
                <a16:creationId xmlns:a16="http://schemas.microsoft.com/office/drawing/2014/main" id="{440AD502-1F2B-4036-9F4A-036537691FBA}"/>
              </a:ext>
            </a:extLst>
          </p:cNvPr>
          <p:cNvSpPr/>
          <p:nvPr/>
        </p:nvSpPr>
        <p:spPr bwMode="auto">
          <a:xfrm>
            <a:off x="8859396" y="2115599"/>
            <a:ext cx="2834264" cy="756351"/>
          </a:xfrm>
          <a:prstGeom prst="roundRect">
            <a:avLst>
              <a:gd name="adj" fmla="val 0"/>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91440" rIns="179285" bIns="91440" numCol="1" spcCol="0" rtlCol="0" fromWordArt="0" anchor="ctr" anchorCtr="0" forceAA="0" compatLnSpc="1">
            <a:prstTxWarp prst="textNoShape">
              <a:avLst/>
            </a:prstTxWarp>
            <a:noAutofit/>
          </a:bodyPr>
          <a:lstStyle/>
          <a:p>
            <a:pPr marL="0" marR="0" lvl="0" indent="0" algn="l" defTabSz="914102"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[feature2]</a:t>
            </a:r>
          </a:p>
        </p:txBody>
      </p:sp>
      <p:sp>
        <p:nvSpPr>
          <p:cNvPr id="14" name="Rectangle: Rounded Corners 13">
            <a:extLst>
              <a:ext uri="{FF2B5EF4-FFF2-40B4-BE49-F238E27FC236}">
                <a16:creationId xmlns:a16="http://schemas.microsoft.com/office/drawing/2014/main" id="{D9CD501D-BF06-4FAE-8D4F-340F8253107C}"/>
              </a:ext>
            </a:extLst>
          </p:cNvPr>
          <p:cNvSpPr/>
          <p:nvPr/>
        </p:nvSpPr>
        <p:spPr bwMode="auto">
          <a:xfrm>
            <a:off x="8859396" y="2976325"/>
            <a:ext cx="2834264" cy="755631"/>
          </a:xfrm>
          <a:prstGeom prst="roundRect">
            <a:avLst>
              <a:gd name="adj" fmla="val 0"/>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91440" rIns="179285" bIns="91440" numCol="1" spcCol="0" rtlCol="0" fromWordArt="0" anchor="ctr" anchorCtr="0" forceAA="0" compatLnSpc="1">
            <a:prstTxWarp prst="textNoShape">
              <a:avLst/>
            </a:prstTxWarp>
            <a:noAutofit/>
          </a:bodyPr>
          <a:lstStyle/>
          <a:p>
            <a:pPr marL="0" marR="0" lvl="0" indent="0" algn="l" defTabSz="914102"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[feature 3]</a:t>
            </a:r>
          </a:p>
        </p:txBody>
      </p:sp>
      <p:sp>
        <p:nvSpPr>
          <p:cNvPr id="15" name="Rectangle: Rounded Corners 14">
            <a:extLst>
              <a:ext uri="{FF2B5EF4-FFF2-40B4-BE49-F238E27FC236}">
                <a16:creationId xmlns:a16="http://schemas.microsoft.com/office/drawing/2014/main" id="{E4D48CBB-A006-4BDD-98C9-F039166E03B0}"/>
              </a:ext>
            </a:extLst>
          </p:cNvPr>
          <p:cNvSpPr/>
          <p:nvPr/>
        </p:nvSpPr>
        <p:spPr bwMode="auto">
          <a:xfrm>
            <a:off x="8859396" y="3836330"/>
            <a:ext cx="2834264" cy="755631"/>
          </a:xfrm>
          <a:prstGeom prst="roundRect">
            <a:avLst>
              <a:gd name="adj" fmla="val 0"/>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91440" rIns="179285" bIns="91440" numCol="1" spcCol="0" rtlCol="0" fromWordArt="0" anchor="ctr" anchorCtr="0" forceAA="0" compatLnSpc="1">
            <a:prstTxWarp prst="textNoShape">
              <a:avLst/>
            </a:prstTxWarp>
            <a:noAutofit/>
          </a:bodyPr>
          <a:lstStyle/>
          <a:p>
            <a:pPr marL="0" marR="0" lvl="0" indent="0" algn="l" defTabSz="914102"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[3</a:t>
            </a:r>
            <a:r>
              <a:rPr kumimoji="0" lang="en-US" sz="1700" b="0" i="0" u="none" strike="noStrike" kern="1200" cap="none" spc="0" normalizeH="0" baseline="30000" noProof="0" dirty="0">
                <a:ln>
                  <a:noFill/>
                </a:ln>
                <a:solidFill>
                  <a:srgbClr val="FFFFFF"/>
                </a:solidFill>
                <a:effectLst/>
                <a:uLnTx/>
                <a:uFillTx/>
                <a:latin typeface="Nirmala UI Semilight"/>
                <a:ea typeface="Segoe UI" pitchFamily="34" charset="0"/>
                <a:cs typeface="Segoe UI" pitchFamily="34" charset="0"/>
              </a:rPr>
              <a:t>rd</a:t>
            </a: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 Party/API</a:t>
            </a:r>
          </a:p>
          <a:p>
            <a:pPr marL="0" marR="0" lvl="0" indent="0" algn="l" defTabSz="914102"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Integrations]</a:t>
            </a:r>
          </a:p>
        </p:txBody>
      </p:sp>
      <p:sp>
        <p:nvSpPr>
          <p:cNvPr id="16" name="Rectangle: Rounded Corners 15">
            <a:extLst>
              <a:ext uri="{FF2B5EF4-FFF2-40B4-BE49-F238E27FC236}">
                <a16:creationId xmlns:a16="http://schemas.microsoft.com/office/drawing/2014/main" id="{29896446-F9C7-46D9-99CB-4E992F1AC1A2}"/>
              </a:ext>
            </a:extLst>
          </p:cNvPr>
          <p:cNvSpPr/>
          <p:nvPr/>
        </p:nvSpPr>
        <p:spPr bwMode="auto">
          <a:xfrm>
            <a:off x="8859396" y="4696332"/>
            <a:ext cx="2834264" cy="755631"/>
          </a:xfrm>
          <a:prstGeom prst="roundRect">
            <a:avLst>
              <a:gd name="adj" fmla="val 0"/>
            </a:avLst>
          </a:prstGeom>
          <a:solidFill>
            <a:schemeClr val="accent3"/>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91440" rIns="179285" bIns="91440" numCol="1" spcCol="0" rtlCol="0" fromWordArt="0" anchor="ctr" anchorCtr="0" forceAA="0" compatLnSpc="1">
            <a:prstTxWarp prst="textNoShape">
              <a:avLst/>
            </a:prstTxWarp>
            <a:noAutofit/>
          </a:bodyPr>
          <a:lstStyle/>
          <a:p>
            <a:pPr marL="0" marR="0" lvl="0" indent="0" algn="l" defTabSz="914102"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a:ln>
                  <a:noFill/>
                </a:ln>
                <a:solidFill>
                  <a:srgbClr val="FFFFFF"/>
                </a:solidFill>
                <a:effectLst/>
                <a:uLnTx/>
                <a:uFillTx/>
                <a:latin typeface="Nirmala UI Semilight"/>
                <a:ea typeface="+mn-ea"/>
                <a:cs typeface="Segoe UI" pitchFamily="34" charset="0"/>
              </a:rPr>
              <a:t>[Analytics &amp;</a:t>
            </a:r>
          </a:p>
          <a:p>
            <a:pPr marL="0" marR="0" lvl="0" indent="0" algn="l" defTabSz="914102" rtl="0" eaLnBrk="1" fontAlgn="base" latinLnBrk="0" hangingPunct="1">
              <a:lnSpc>
                <a:spcPct val="100000"/>
              </a:lnSpc>
              <a:spcBef>
                <a:spcPct val="0"/>
              </a:spcBef>
              <a:spcAft>
                <a:spcPct val="0"/>
              </a:spcAft>
              <a:buClrTx/>
              <a:buSzTx/>
              <a:buFontTx/>
              <a:buNone/>
              <a:tabLst/>
              <a:defRPr/>
            </a:pPr>
            <a:r>
              <a:rPr kumimoji="0" lang="en-US" sz="1700" b="0" i="0" u="none" strike="noStrike" kern="1200" cap="none" spc="0" normalizeH="0" baseline="0" noProof="0" dirty="0">
                <a:ln>
                  <a:noFill/>
                </a:ln>
                <a:solidFill>
                  <a:srgbClr val="FFFFFF"/>
                </a:solidFill>
                <a:effectLst/>
                <a:uLnTx/>
                <a:uFillTx/>
                <a:latin typeface="Nirmala UI Semilight"/>
                <a:ea typeface="+mn-ea"/>
                <a:cs typeface="Segoe UI" pitchFamily="34" charset="0"/>
              </a:rPr>
              <a:t>Dashboards]</a:t>
            </a:r>
          </a:p>
        </p:txBody>
      </p:sp>
      <p:sp>
        <p:nvSpPr>
          <p:cNvPr id="18" name="Title 1">
            <a:extLst>
              <a:ext uri="{FF2B5EF4-FFF2-40B4-BE49-F238E27FC236}">
                <a16:creationId xmlns:a16="http://schemas.microsoft.com/office/drawing/2014/main" id="{A15F9E4A-B602-43E5-9458-2F6B93B4D940}"/>
              </a:ext>
            </a:extLst>
          </p:cNvPr>
          <p:cNvSpPr>
            <a:spLocks noGrp="1"/>
          </p:cNvSpPr>
          <p:nvPr>
            <p:ph type="title"/>
          </p:nvPr>
        </p:nvSpPr>
        <p:spPr/>
        <p:txBody>
          <a:bodyPr/>
          <a:lstStyle/>
          <a:p>
            <a:r>
              <a:rPr lang="en-US" dirty="0"/>
              <a:t>[Solution Name] solution</a:t>
            </a:r>
          </a:p>
        </p:txBody>
      </p:sp>
      <p:cxnSp>
        <p:nvCxnSpPr>
          <p:cNvPr id="20" name="Straight Connector 19">
            <a:extLst>
              <a:ext uri="{FF2B5EF4-FFF2-40B4-BE49-F238E27FC236}">
                <a16:creationId xmlns:a16="http://schemas.microsoft.com/office/drawing/2014/main" id="{F8F7B8FD-63AF-4190-B0E3-8712EE5EE64C}"/>
              </a:ext>
            </a:extLst>
          </p:cNvPr>
          <p:cNvCxnSpPr/>
          <p:nvPr/>
        </p:nvCxnSpPr>
        <p:spPr>
          <a:xfrm>
            <a:off x="3152511" y="3450108"/>
            <a:ext cx="5466072"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BE12944-12AF-426E-93A2-4628C1D73891}"/>
              </a:ext>
            </a:extLst>
          </p:cNvPr>
          <p:cNvSpPr txBox="1"/>
          <p:nvPr/>
        </p:nvSpPr>
        <p:spPr>
          <a:xfrm>
            <a:off x="4813710" y="3260908"/>
            <a:ext cx="2124120" cy="396124"/>
          </a:xfrm>
          <a:prstGeom prst="rect">
            <a:avLst/>
          </a:prstGeom>
          <a:solidFill>
            <a:schemeClr val="bg1"/>
          </a:solidFill>
        </p:spPr>
        <p:txBody>
          <a:bodyPr wrap="square" lIns="0" tIns="0" rIns="0" bIns="0" rtlCol="0" anchor="ctr" anchorCtr="0">
            <a:noAutofit/>
          </a:bodyPr>
          <a:lstStyle/>
          <a:p>
            <a:pPr marL="0" marR="0" lvl="0" indent="0" algn="ctr" defTabSz="914400" rtl="0" eaLnBrk="1" fontAlgn="auto" latinLnBrk="0" hangingPunct="1">
              <a:lnSpc>
                <a:spcPct val="90000"/>
              </a:lnSpc>
              <a:spcBef>
                <a:spcPts val="0"/>
              </a:spcBef>
              <a:spcAft>
                <a:spcPts val="588"/>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Nirmala UI Semilight"/>
                <a:ea typeface="+mn-ea"/>
                <a:cs typeface="+mn-cs"/>
              </a:rPr>
              <a:t>Data processing</a:t>
            </a:r>
          </a:p>
        </p:txBody>
      </p:sp>
      <p:cxnSp>
        <p:nvCxnSpPr>
          <p:cNvPr id="21" name="Straight Connector 20">
            <a:extLst>
              <a:ext uri="{FF2B5EF4-FFF2-40B4-BE49-F238E27FC236}">
                <a16:creationId xmlns:a16="http://schemas.microsoft.com/office/drawing/2014/main" id="{4518E0D0-41E6-43F7-89C8-A30736ED598E}"/>
              </a:ext>
            </a:extLst>
          </p:cNvPr>
          <p:cNvCxnSpPr>
            <a:cxnSpLocks/>
          </p:cNvCxnSpPr>
          <p:nvPr/>
        </p:nvCxnSpPr>
        <p:spPr>
          <a:xfrm>
            <a:off x="467368" y="3450108"/>
            <a:ext cx="2435489"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4CA609D-674C-474B-B94A-BFEFC5EF0D22}"/>
              </a:ext>
            </a:extLst>
          </p:cNvPr>
          <p:cNvSpPr txBox="1"/>
          <p:nvPr/>
        </p:nvSpPr>
        <p:spPr>
          <a:xfrm>
            <a:off x="820399" y="3260908"/>
            <a:ext cx="1778422" cy="396124"/>
          </a:xfrm>
          <a:prstGeom prst="rect">
            <a:avLst/>
          </a:prstGeom>
          <a:solidFill>
            <a:schemeClr val="bg1"/>
          </a:solidFill>
        </p:spPr>
        <p:txBody>
          <a:bodyPr wrap="square" lIns="0" tIns="0" rIns="0" bIns="0" rtlCol="0" anchor="ctr" anchorCtr="0">
            <a:noAutofit/>
          </a:bodyPr>
          <a:lstStyle>
            <a:defPPr>
              <a:defRPr lang="en-US"/>
            </a:defPPr>
            <a:lvl1pPr algn="ctr">
              <a:lnSpc>
                <a:spcPct val="90000"/>
              </a:lnSpc>
              <a:spcAft>
                <a:spcPts val="588"/>
              </a:spcAft>
              <a:defRPr sz="2000">
                <a:latin typeface="+mj-lt"/>
              </a:defRPr>
            </a:lvl1pPr>
          </a:lstStyle>
          <a:p>
            <a:pPr marL="0" marR="0" lvl="0" indent="0" algn="ctr" defTabSz="914400" rtl="0" eaLnBrk="1" fontAlgn="auto" latinLnBrk="0" hangingPunct="1">
              <a:lnSpc>
                <a:spcPct val="90000"/>
              </a:lnSpc>
              <a:spcBef>
                <a:spcPts val="0"/>
              </a:spcBef>
              <a:spcAft>
                <a:spcPts val="588"/>
              </a:spcAft>
              <a:buClrTx/>
              <a:buSzTx/>
              <a:buFontTx/>
              <a:buNone/>
              <a:tabLst/>
              <a:defRPr/>
            </a:pPr>
            <a:r>
              <a:rPr kumimoji="0" lang="en-US" sz="2000" b="0" i="0" u="none" strike="noStrike" kern="1200" cap="none" spc="0" normalizeH="0" baseline="0" noProof="0">
                <a:ln>
                  <a:noFill/>
                </a:ln>
                <a:solidFill>
                  <a:srgbClr val="000000"/>
                </a:solidFill>
                <a:effectLst/>
                <a:uLnTx/>
                <a:uFillTx/>
                <a:latin typeface="Nirmala UI Semilight"/>
                <a:ea typeface="+mn-ea"/>
                <a:cs typeface="+mn-cs"/>
              </a:rPr>
              <a:t>Data collection</a:t>
            </a:r>
            <a:endParaRPr kumimoji="0" lang="en-US" sz="2000" b="0" i="0" u="none" strike="noStrike" kern="1200" cap="none" spc="0" normalizeH="0" baseline="0" noProof="0" dirty="0">
              <a:ln>
                <a:noFill/>
              </a:ln>
              <a:solidFill>
                <a:srgbClr val="000000"/>
              </a:solidFill>
              <a:effectLst/>
              <a:uLnTx/>
              <a:uFillTx/>
              <a:latin typeface="Nirmala UI Semilight"/>
              <a:ea typeface="+mn-ea"/>
              <a:cs typeface="+mn-cs"/>
            </a:endParaRPr>
          </a:p>
        </p:txBody>
      </p:sp>
      <p:cxnSp>
        <p:nvCxnSpPr>
          <p:cNvPr id="23" name="Straight Connector 22">
            <a:extLst>
              <a:ext uri="{FF2B5EF4-FFF2-40B4-BE49-F238E27FC236}">
                <a16:creationId xmlns:a16="http://schemas.microsoft.com/office/drawing/2014/main" id="{57177F1C-249E-4BB4-9728-5892662C964A}"/>
              </a:ext>
            </a:extLst>
          </p:cNvPr>
          <p:cNvCxnSpPr>
            <a:cxnSpLocks/>
          </p:cNvCxnSpPr>
          <p:nvPr/>
        </p:nvCxnSpPr>
        <p:spPr>
          <a:xfrm>
            <a:off x="8827598" y="1006570"/>
            <a:ext cx="278383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0A1DEDE-1F00-426C-94D2-6290B8AF2551}"/>
              </a:ext>
            </a:extLst>
          </p:cNvPr>
          <p:cNvSpPr txBox="1"/>
          <p:nvPr/>
        </p:nvSpPr>
        <p:spPr>
          <a:xfrm>
            <a:off x="9306569" y="489870"/>
            <a:ext cx="1825888" cy="695733"/>
          </a:xfrm>
          <a:prstGeom prst="rect">
            <a:avLst/>
          </a:prstGeom>
          <a:solidFill>
            <a:schemeClr val="bg1"/>
          </a:solidFill>
        </p:spPr>
        <p:txBody>
          <a:bodyPr wrap="square" lIns="0" tIns="0" rIns="0" bIns="0" rtlCol="0" anchor="ctr" anchorCtr="0">
            <a:noAutofit/>
          </a:bodyPr>
          <a:lstStyle>
            <a:defPPr>
              <a:defRPr lang="en-US"/>
            </a:defPPr>
            <a:lvl1pPr algn="ctr">
              <a:lnSpc>
                <a:spcPct val="90000"/>
              </a:lnSpc>
              <a:spcAft>
                <a:spcPts val="588"/>
              </a:spcAft>
              <a:defRPr sz="2000">
                <a:latin typeface="+mj-lt"/>
              </a:defRPr>
            </a:lvl1pPr>
          </a:lstStyle>
          <a:p>
            <a:pPr marL="0" marR="0" lvl="0" indent="0" algn="ctr" defTabSz="914400" rtl="0" eaLnBrk="1" fontAlgn="auto" latinLnBrk="0" hangingPunct="1">
              <a:lnSpc>
                <a:spcPct val="90000"/>
              </a:lnSpc>
              <a:spcBef>
                <a:spcPts val="0"/>
              </a:spcBef>
              <a:spcAft>
                <a:spcPts val="588"/>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Nirmala UI Semilight"/>
                <a:ea typeface="+mn-ea"/>
                <a:cs typeface="+mn-cs"/>
              </a:rPr>
              <a:t>Data analysis and usage</a:t>
            </a:r>
          </a:p>
        </p:txBody>
      </p:sp>
      <p:sp>
        <p:nvSpPr>
          <p:cNvPr id="26" name="location_3" title="Icon of a map with a pin in it">
            <a:extLst>
              <a:ext uri="{FF2B5EF4-FFF2-40B4-BE49-F238E27FC236}">
                <a16:creationId xmlns:a16="http://schemas.microsoft.com/office/drawing/2014/main" id="{6CC33246-B36D-4191-8879-F51BB86110A5}"/>
              </a:ext>
            </a:extLst>
          </p:cNvPr>
          <p:cNvSpPr>
            <a:spLocks noChangeAspect="1" noEditPoints="1"/>
          </p:cNvSpPr>
          <p:nvPr/>
        </p:nvSpPr>
        <p:spPr bwMode="auto">
          <a:xfrm>
            <a:off x="10979031" y="1417465"/>
            <a:ext cx="435364" cy="365760"/>
          </a:xfrm>
          <a:custGeom>
            <a:avLst/>
            <a:gdLst>
              <a:gd name="T0" fmla="*/ 84 w 360"/>
              <a:gd name="T1" fmla="*/ 109 h 302"/>
              <a:gd name="T2" fmla="*/ 276 w 360"/>
              <a:gd name="T3" fmla="*/ 109 h 302"/>
              <a:gd name="T4" fmla="*/ 360 w 360"/>
              <a:gd name="T5" fmla="*/ 302 h 302"/>
              <a:gd name="T6" fmla="*/ 0 w 360"/>
              <a:gd name="T7" fmla="*/ 302 h 302"/>
              <a:gd name="T8" fmla="*/ 84 w 360"/>
              <a:gd name="T9" fmla="*/ 109 h 302"/>
              <a:gd name="T10" fmla="*/ 180 w 360"/>
              <a:gd name="T11" fmla="*/ 72 h 302"/>
              <a:gd name="T12" fmla="*/ 216 w 360"/>
              <a:gd name="T13" fmla="*/ 36 h 302"/>
              <a:gd name="T14" fmla="*/ 180 w 360"/>
              <a:gd name="T15" fmla="*/ 0 h 302"/>
              <a:gd name="T16" fmla="*/ 144 w 360"/>
              <a:gd name="T17" fmla="*/ 36 h 302"/>
              <a:gd name="T18" fmla="*/ 180 w 360"/>
              <a:gd name="T19" fmla="*/ 72 h 302"/>
              <a:gd name="T20" fmla="*/ 180 w 360"/>
              <a:gd name="T21" fmla="*/ 72 h 302"/>
              <a:gd name="T22" fmla="*/ 180 w 360"/>
              <a:gd name="T23" fmla="*/ 216 h 302"/>
              <a:gd name="T24" fmla="*/ 36 w 360"/>
              <a:gd name="T25" fmla="*/ 218 h 302"/>
              <a:gd name="T26" fmla="*/ 323 w 360"/>
              <a:gd name="T27" fmla="*/ 218 h 302"/>
              <a:gd name="T28" fmla="*/ 111 w 360"/>
              <a:gd name="T29" fmla="*/ 218 h 302"/>
              <a:gd name="T30" fmla="*/ 94 w 360"/>
              <a:gd name="T31" fmla="*/ 302 h 302"/>
              <a:gd name="T32" fmla="*/ 267 w 360"/>
              <a:gd name="T33" fmla="*/ 302 h 302"/>
              <a:gd name="T34" fmla="*/ 222 w 360"/>
              <a:gd name="T35" fmla="*/ 109 h 302"/>
              <a:gd name="T36" fmla="*/ 236 w 360"/>
              <a:gd name="T37" fmla="*/ 169 h 302"/>
              <a:gd name="T38" fmla="*/ 302 w 360"/>
              <a:gd name="T39" fmla="*/ 169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0" h="302">
                <a:moveTo>
                  <a:pt x="84" y="109"/>
                </a:moveTo>
                <a:cubicBezTo>
                  <a:pt x="276" y="109"/>
                  <a:pt x="276" y="109"/>
                  <a:pt x="276" y="109"/>
                </a:cubicBezTo>
                <a:cubicBezTo>
                  <a:pt x="360" y="302"/>
                  <a:pt x="360" y="302"/>
                  <a:pt x="360" y="302"/>
                </a:cubicBezTo>
                <a:cubicBezTo>
                  <a:pt x="0" y="302"/>
                  <a:pt x="0" y="302"/>
                  <a:pt x="0" y="302"/>
                </a:cubicBezTo>
                <a:lnTo>
                  <a:pt x="84" y="109"/>
                </a:lnTo>
                <a:close/>
                <a:moveTo>
                  <a:pt x="180" y="72"/>
                </a:moveTo>
                <a:cubicBezTo>
                  <a:pt x="200" y="72"/>
                  <a:pt x="216" y="56"/>
                  <a:pt x="216" y="36"/>
                </a:cubicBezTo>
                <a:cubicBezTo>
                  <a:pt x="216" y="16"/>
                  <a:pt x="200" y="0"/>
                  <a:pt x="180" y="0"/>
                </a:cubicBezTo>
                <a:cubicBezTo>
                  <a:pt x="160" y="0"/>
                  <a:pt x="144" y="16"/>
                  <a:pt x="144" y="36"/>
                </a:cubicBezTo>
                <a:cubicBezTo>
                  <a:pt x="144" y="56"/>
                  <a:pt x="160" y="72"/>
                  <a:pt x="180" y="72"/>
                </a:cubicBezTo>
                <a:close/>
                <a:moveTo>
                  <a:pt x="180" y="72"/>
                </a:moveTo>
                <a:cubicBezTo>
                  <a:pt x="180" y="216"/>
                  <a:pt x="180" y="216"/>
                  <a:pt x="180" y="216"/>
                </a:cubicBezTo>
                <a:moveTo>
                  <a:pt x="36" y="218"/>
                </a:moveTo>
                <a:cubicBezTo>
                  <a:pt x="323" y="218"/>
                  <a:pt x="323" y="218"/>
                  <a:pt x="323" y="218"/>
                </a:cubicBezTo>
                <a:moveTo>
                  <a:pt x="111" y="218"/>
                </a:moveTo>
                <a:cubicBezTo>
                  <a:pt x="94" y="302"/>
                  <a:pt x="94" y="302"/>
                  <a:pt x="94" y="302"/>
                </a:cubicBezTo>
                <a:moveTo>
                  <a:pt x="267" y="302"/>
                </a:moveTo>
                <a:cubicBezTo>
                  <a:pt x="222" y="109"/>
                  <a:pt x="222" y="109"/>
                  <a:pt x="222" y="109"/>
                </a:cubicBezTo>
                <a:moveTo>
                  <a:pt x="236" y="169"/>
                </a:moveTo>
                <a:cubicBezTo>
                  <a:pt x="302" y="169"/>
                  <a:pt x="302" y="169"/>
                  <a:pt x="302" y="169"/>
                </a:cubicBezTo>
              </a:path>
            </a:pathLst>
          </a:custGeom>
          <a:noFill/>
          <a:ln w="19050"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gradFill>
                <a:gsLst>
                  <a:gs pos="0">
                    <a:srgbClr val="505050"/>
                  </a:gs>
                  <a:gs pos="100000">
                    <a:srgbClr val="505050"/>
                  </a:gs>
                </a:gsLst>
                <a:lin ang="5400000" scaled="1"/>
              </a:gradFill>
              <a:effectLst/>
              <a:uLnTx/>
              <a:uFillTx/>
              <a:latin typeface="Nirmala UI Semilight"/>
              <a:ea typeface="+mn-ea"/>
              <a:cs typeface="+mn-cs"/>
            </a:endParaRPr>
          </a:p>
        </p:txBody>
      </p:sp>
      <p:pic>
        <p:nvPicPr>
          <p:cNvPr id="37" name="Picture 36">
            <a:extLst>
              <a:ext uri="{FF2B5EF4-FFF2-40B4-BE49-F238E27FC236}">
                <a16:creationId xmlns:a16="http://schemas.microsoft.com/office/drawing/2014/main" id="{3B15E12A-F348-4319-BD88-FA4E6B3AA1A7}"/>
              </a:ext>
            </a:extLst>
          </p:cNvPr>
          <p:cNvPicPr>
            <a:picLocks noChangeAspect="1"/>
          </p:cNvPicPr>
          <p:nvPr/>
        </p:nvPicPr>
        <p:blipFill>
          <a:blip r:embed="rId3" cstate="screen">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tretch>
            <a:fillRect/>
          </a:stretch>
        </p:blipFill>
        <p:spPr>
          <a:xfrm>
            <a:off x="10970180" y="2291509"/>
            <a:ext cx="453066" cy="397589"/>
          </a:xfrm>
          <a:prstGeom prst="rect">
            <a:avLst/>
          </a:prstGeom>
        </p:spPr>
      </p:pic>
      <p:grpSp>
        <p:nvGrpSpPr>
          <p:cNvPr id="41" name="Group 40">
            <a:extLst>
              <a:ext uri="{FF2B5EF4-FFF2-40B4-BE49-F238E27FC236}">
                <a16:creationId xmlns:a16="http://schemas.microsoft.com/office/drawing/2014/main" id="{A44B16F2-E328-413F-B6B3-C70173939DB1}"/>
              </a:ext>
            </a:extLst>
          </p:cNvPr>
          <p:cNvGrpSpPr/>
          <p:nvPr/>
        </p:nvGrpSpPr>
        <p:grpSpPr>
          <a:xfrm>
            <a:off x="10893714" y="4876801"/>
            <a:ext cx="605999" cy="404369"/>
            <a:chOff x="10858830" y="4834127"/>
            <a:chExt cx="713454" cy="476071"/>
          </a:xfrm>
        </p:grpSpPr>
        <p:sp>
          <p:nvSpPr>
            <p:cNvPr id="31" name="Laptop_E770" title="Icon of a laptop">
              <a:extLst>
                <a:ext uri="{FF2B5EF4-FFF2-40B4-BE49-F238E27FC236}">
                  <a16:creationId xmlns:a16="http://schemas.microsoft.com/office/drawing/2014/main" id="{6733745F-2B80-4C3E-9F9E-C511B637454D}"/>
                </a:ext>
              </a:extLst>
            </p:cNvPr>
            <p:cNvSpPr>
              <a:spLocks noChangeAspect="1" noEditPoints="1"/>
            </p:cNvSpPr>
            <p:nvPr/>
          </p:nvSpPr>
          <p:spPr bwMode="auto">
            <a:xfrm>
              <a:off x="10858830" y="4834127"/>
              <a:ext cx="713454" cy="476071"/>
            </a:xfrm>
            <a:custGeom>
              <a:avLst/>
              <a:gdLst>
                <a:gd name="T0" fmla="*/ 3250 w 3750"/>
                <a:gd name="T1" fmla="*/ 1750 h 2500"/>
                <a:gd name="T2" fmla="*/ 500 w 3750"/>
                <a:gd name="T3" fmla="*/ 1750 h 2500"/>
                <a:gd name="T4" fmla="*/ 500 w 3750"/>
                <a:gd name="T5" fmla="*/ 0 h 2500"/>
                <a:gd name="T6" fmla="*/ 3250 w 3750"/>
                <a:gd name="T7" fmla="*/ 0 h 2500"/>
                <a:gd name="T8" fmla="*/ 3250 w 3750"/>
                <a:gd name="T9" fmla="*/ 1750 h 2500"/>
                <a:gd name="T10" fmla="*/ 0 w 3750"/>
                <a:gd name="T11" fmla="*/ 2375 h 2500"/>
                <a:gd name="T12" fmla="*/ 125 w 3750"/>
                <a:gd name="T13" fmla="*/ 2500 h 2500"/>
                <a:gd name="T14" fmla="*/ 3625 w 3750"/>
                <a:gd name="T15" fmla="*/ 2500 h 2500"/>
                <a:gd name="T16" fmla="*/ 3750 w 3750"/>
                <a:gd name="T17" fmla="*/ 2375 h 2500"/>
                <a:gd name="T18" fmla="*/ 3688 w 3750"/>
                <a:gd name="T19" fmla="*/ 2187 h 2500"/>
                <a:gd name="T20" fmla="*/ 3250 w 3750"/>
                <a:gd name="T21" fmla="*/ 1750 h 2500"/>
                <a:gd name="T22" fmla="*/ 500 w 3750"/>
                <a:gd name="T23" fmla="*/ 1750 h 2500"/>
                <a:gd name="T24" fmla="*/ 63 w 3750"/>
                <a:gd name="T25" fmla="*/ 2187 h 2500"/>
                <a:gd name="T26" fmla="*/ 0 w 3750"/>
                <a:gd name="T27" fmla="*/ 2375 h 2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50" h="2500">
                  <a:moveTo>
                    <a:pt x="3250" y="1750"/>
                  </a:moveTo>
                  <a:cubicBezTo>
                    <a:pt x="500" y="1750"/>
                    <a:pt x="500" y="1750"/>
                    <a:pt x="500" y="1750"/>
                  </a:cubicBezTo>
                  <a:cubicBezTo>
                    <a:pt x="500" y="0"/>
                    <a:pt x="500" y="0"/>
                    <a:pt x="500" y="0"/>
                  </a:cubicBezTo>
                  <a:cubicBezTo>
                    <a:pt x="3250" y="0"/>
                    <a:pt x="3250" y="0"/>
                    <a:pt x="3250" y="0"/>
                  </a:cubicBezTo>
                  <a:lnTo>
                    <a:pt x="3250" y="1750"/>
                  </a:lnTo>
                  <a:close/>
                  <a:moveTo>
                    <a:pt x="0" y="2375"/>
                  </a:moveTo>
                  <a:cubicBezTo>
                    <a:pt x="0" y="2444"/>
                    <a:pt x="56" y="2500"/>
                    <a:pt x="125" y="2500"/>
                  </a:cubicBezTo>
                  <a:cubicBezTo>
                    <a:pt x="3625" y="2500"/>
                    <a:pt x="3625" y="2500"/>
                    <a:pt x="3625" y="2500"/>
                  </a:cubicBezTo>
                  <a:cubicBezTo>
                    <a:pt x="3694" y="2500"/>
                    <a:pt x="3750" y="2444"/>
                    <a:pt x="3750" y="2375"/>
                  </a:cubicBezTo>
                  <a:cubicBezTo>
                    <a:pt x="3750" y="2302"/>
                    <a:pt x="3726" y="2235"/>
                    <a:pt x="3688" y="2187"/>
                  </a:cubicBezTo>
                  <a:cubicBezTo>
                    <a:pt x="3250" y="1750"/>
                    <a:pt x="3250" y="1750"/>
                    <a:pt x="3250" y="1750"/>
                  </a:cubicBezTo>
                  <a:cubicBezTo>
                    <a:pt x="500" y="1750"/>
                    <a:pt x="500" y="1750"/>
                    <a:pt x="500" y="1750"/>
                  </a:cubicBezTo>
                  <a:cubicBezTo>
                    <a:pt x="63" y="2187"/>
                    <a:pt x="63" y="2187"/>
                    <a:pt x="63" y="2187"/>
                  </a:cubicBezTo>
                  <a:cubicBezTo>
                    <a:pt x="24" y="2235"/>
                    <a:pt x="0" y="2302"/>
                    <a:pt x="0" y="2375"/>
                  </a:cubicBezTo>
                  <a:close/>
                </a:path>
              </a:pathLst>
            </a:custGeom>
            <a:noFill/>
            <a:ln w="22225"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gradFill>
                  <a:gsLst>
                    <a:gs pos="0">
                      <a:srgbClr val="505050"/>
                    </a:gs>
                    <a:gs pos="100000">
                      <a:srgbClr val="505050"/>
                    </a:gs>
                  </a:gsLst>
                </a:gradFill>
                <a:effectLst/>
                <a:uLnTx/>
                <a:uFillTx/>
                <a:latin typeface="Nirmala UI Semilight"/>
                <a:ea typeface="+mn-ea"/>
                <a:cs typeface="+mn-cs"/>
              </a:endParaRPr>
            </a:p>
          </p:txBody>
        </p:sp>
        <p:sp>
          <p:nvSpPr>
            <p:cNvPr id="32" name="BarChartVertical_E9EC" title="Icon of a vertical bar graph">
              <a:extLst>
                <a:ext uri="{FF2B5EF4-FFF2-40B4-BE49-F238E27FC236}">
                  <a16:creationId xmlns:a16="http://schemas.microsoft.com/office/drawing/2014/main" id="{D5A333B9-C25B-4FF5-9816-2EC70DD6C45D}"/>
                </a:ext>
              </a:extLst>
            </p:cNvPr>
            <p:cNvSpPr>
              <a:spLocks noChangeAspect="1" noEditPoints="1"/>
            </p:cNvSpPr>
            <p:nvPr/>
          </p:nvSpPr>
          <p:spPr bwMode="auto">
            <a:xfrm>
              <a:off x="11041457" y="4904679"/>
              <a:ext cx="365674" cy="191105"/>
            </a:xfrm>
            <a:custGeom>
              <a:avLst/>
              <a:gdLst>
                <a:gd name="T0" fmla="*/ 630 w 4250"/>
                <a:gd name="T1" fmla="*/ 3622 h 4251"/>
                <a:gd name="T2" fmla="*/ 630 w 4250"/>
                <a:gd name="T3" fmla="*/ 1102 h 4251"/>
                <a:gd name="T4" fmla="*/ 1259 w 4250"/>
                <a:gd name="T5" fmla="*/ 1102 h 4251"/>
                <a:gd name="T6" fmla="*/ 1259 w 4250"/>
                <a:gd name="T7" fmla="*/ 3622 h 4251"/>
                <a:gd name="T8" fmla="*/ 630 w 4250"/>
                <a:gd name="T9" fmla="*/ 3622 h 4251"/>
                <a:gd name="T10" fmla="*/ 2519 w 4250"/>
                <a:gd name="T11" fmla="*/ 3622 h 4251"/>
                <a:gd name="T12" fmla="*/ 2519 w 4250"/>
                <a:gd name="T13" fmla="*/ 1732 h 4251"/>
                <a:gd name="T14" fmla="*/ 1889 w 4250"/>
                <a:gd name="T15" fmla="*/ 1732 h 4251"/>
                <a:gd name="T16" fmla="*/ 1889 w 4250"/>
                <a:gd name="T17" fmla="*/ 3622 h 4251"/>
                <a:gd name="T18" fmla="*/ 2519 w 4250"/>
                <a:gd name="T19" fmla="*/ 3622 h 4251"/>
                <a:gd name="T20" fmla="*/ 3778 w 4250"/>
                <a:gd name="T21" fmla="*/ 3622 h 4251"/>
                <a:gd name="T22" fmla="*/ 3778 w 4250"/>
                <a:gd name="T23" fmla="*/ 472 h 4251"/>
                <a:gd name="T24" fmla="*/ 3149 w 4250"/>
                <a:gd name="T25" fmla="*/ 472 h 4251"/>
                <a:gd name="T26" fmla="*/ 3149 w 4250"/>
                <a:gd name="T27" fmla="*/ 3622 h 4251"/>
                <a:gd name="T28" fmla="*/ 3778 w 4250"/>
                <a:gd name="T29" fmla="*/ 3622 h 4251"/>
                <a:gd name="T30" fmla="*/ 0 w 4250"/>
                <a:gd name="T31" fmla="*/ 0 h 4251"/>
                <a:gd name="T32" fmla="*/ 0 w 4250"/>
                <a:gd name="T33" fmla="*/ 4251 h 4251"/>
                <a:gd name="T34" fmla="*/ 4250 w 4250"/>
                <a:gd name="T35" fmla="*/ 4251 h 4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50" h="4251">
                  <a:moveTo>
                    <a:pt x="630" y="3622"/>
                  </a:moveTo>
                  <a:lnTo>
                    <a:pt x="630" y="1102"/>
                  </a:lnTo>
                  <a:lnTo>
                    <a:pt x="1259" y="1102"/>
                  </a:lnTo>
                  <a:lnTo>
                    <a:pt x="1259" y="3622"/>
                  </a:lnTo>
                  <a:lnTo>
                    <a:pt x="630" y="3622"/>
                  </a:lnTo>
                  <a:moveTo>
                    <a:pt x="2519" y="3622"/>
                  </a:moveTo>
                  <a:lnTo>
                    <a:pt x="2519" y="1732"/>
                  </a:lnTo>
                  <a:lnTo>
                    <a:pt x="1889" y="1732"/>
                  </a:lnTo>
                  <a:lnTo>
                    <a:pt x="1889" y="3622"/>
                  </a:lnTo>
                  <a:lnTo>
                    <a:pt x="2519" y="3622"/>
                  </a:lnTo>
                  <a:moveTo>
                    <a:pt x="3778" y="3622"/>
                  </a:moveTo>
                  <a:lnTo>
                    <a:pt x="3778" y="472"/>
                  </a:lnTo>
                  <a:lnTo>
                    <a:pt x="3149" y="472"/>
                  </a:lnTo>
                  <a:lnTo>
                    <a:pt x="3149" y="3622"/>
                  </a:lnTo>
                  <a:lnTo>
                    <a:pt x="3778" y="3622"/>
                  </a:lnTo>
                  <a:moveTo>
                    <a:pt x="0" y="0"/>
                  </a:moveTo>
                  <a:lnTo>
                    <a:pt x="0" y="4251"/>
                  </a:lnTo>
                  <a:lnTo>
                    <a:pt x="4250" y="4251"/>
                  </a:lnTo>
                </a:path>
              </a:pathLst>
            </a:custGeom>
            <a:noFill/>
            <a:ln w="19050" cap="sq">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gradFill>
                  <a:gsLst>
                    <a:gs pos="0">
                      <a:srgbClr val="505050"/>
                    </a:gs>
                    <a:gs pos="100000">
                      <a:srgbClr val="505050"/>
                    </a:gs>
                  </a:gsLst>
                  <a:lin ang="5400000" scaled="1"/>
                </a:gradFill>
                <a:effectLst/>
                <a:uLnTx/>
                <a:uFillTx/>
                <a:latin typeface="Nirmala UI Semilight"/>
                <a:ea typeface="+mn-ea"/>
                <a:cs typeface="+mn-cs"/>
              </a:endParaRPr>
            </a:p>
          </p:txBody>
        </p:sp>
      </p:grpSp>
      <p:grpSp>
        <p:nvGrpSpPr>
          <p:cNvPr id="2" name="Group 1">
            <a:extLst>
              <a:ext uri="{FF2B5EF4-FFF2-40B4-BE49-F238E27FC236}">
                <a16:creationId xmlns:a16="http://schemas.microsoft.com/office/drawing/2014/main" id="{5BE22431-3720-44D0-AE22-0D5B539F97B5}"/>
              </a:ext>
            </a:extLst>
          </p:cNvPr>
          <p:cNvGrpSpPr/>
          <p:nvPr/>
        </p:nvGrpSpPr>
        <p:grpSpPr>
          <a:xfrm>
            <a:off x="498339" y="1566550"/>
            <a:ext cx="4155853" cy="1272282"/>
            <a:chOff x="498339" y="1566550"/>
            <a:chExt cx="4155853" cy="1272282"/>
          </a:xfrm>
        </p:grpSpPr>
        <p:sp>
          <p:nvSpPr>
            <p:cNvPr id="42" name="Oval 41">
              <a:extLst>
                <a:ext uri="{FF2B5EF4-FFF2-40B4-BE49-F238E27FC236}">
                  <a16:creationId xmlns:a16="http://schemas.microsoft.com/office/drawing/2014/main" id="{6E84EC15-3328-4321-8208-9CCDE6311387}"/>
                </a:ext>
              </a:extLst>
            </p:cNvPr>
            <p:cNvSpPr/>
            <p:nvPr/>
          </p:nvSpPr>
          <p:spPr>
            <a:xfrm>
              <a:off x="746824" y="1760486"/>
              <a:ext cx="153171" cy="152816"/>
            </a:xfrm>
            <a:prstGeom prst="ellipse">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Nirmala UI Semilight"/>
                <a:ea typeface="+mn-ea"/>
                <a:cs typeface="+mn-cs"/>
              </a:endParaRPr>
            </a:p>
          </p:txBody>
        </p:sp>
        <p:sp>
          <p:nvSpPr>
            <p:cNvPr id="43" name="Oval 42">
              <a:extLst>
                <a:ext uri="{FF2B5EF4-FFF2-40B4-BE49-F238E27FC236}">
                  <a16:creationId xmlns:a16="http://schemas.microsoft.com/office/drawing/2014/main" id="{1F111126-9330-4509-9B20-82520C917411}"/>
                </a:ext>
              </a:extLst>
            </p:cNvPr>
            <p:cNvSpPr/>
            <p:nvPr/>
          </p:nvSpPr>
          <p:spPr>
            <a:xfrm>
              <a:off x="746824" y="2065189"/>
              <a:ext cx="153171" cy="15281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Nirmala UI Semilight"/>
                <a:ea typeface="+mn-ea"/>
                <a:cs typeface="+mn-cs"/>
              </a:endParaRPr>
            </a:p>
          </p:txBody>
        </p:sp>
        <p:sp>
          <p:nvSpPr>
            <p:cNvPr id="45" name="Oval 44">
              <a:extLst>
                <a:ext uri="{FF2B5EF4-FFF2-40B4-BE49-F238E27FC236}">
                  <a16:creationId xmlns:a16="http://schemas.microsoft.com/office/drawing/2014/main" id="{2523224B-C62F-465B-AC73-1BD6A23FCD71}"/>
                </a:ext>
              </a:extLst>
            </p:cNvPr>
            <p:cNvSpPr/>
            <p:nvPr/>
          </p:nvSpPr>
          <p:spPr>
            <a:xfrm>
              <a:off x="2921837" y="1760486"/>
              <a:ext cx="153171" cy="15281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Nirmala UI Semilight"/>
                <a:ea typeface="+mn-ea"/>
                <a:cs typeface="+mn-cs"/>
              </a:endParaRPr>
            </a:p>
          </p:txBody>
        </p:sp>
        <p:sp>
          <p:nvSpPr>
            <p:cNvPr id="46" name="Oval 45">
              <a:extLst>
                <a:ext uri="{FF2B5EF4-FFF2-40B4-BE49-F238E27FC236}">
                  <a16:creationId xmlns:a16="http://schemas.microsoft.com/office/drawing/2014/main" id="{D6258E53-8D8F-4D71-8EF4-5CBECABAEF02}"/>
                </a:ext>
              </a:extLst>
            </p:cNvPr>
            <p:cNvSpPr/>
            <p:nvPr/>
          </p:nvSpPr>
          <p:spPr>
            <a:xfrm>
              <a:off x="2921837" y="2065189"/>
              <a:ext cx="153171" cy="15281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Nirmala UI Semilight"/>
                <a:ea typeface="+mn-ea"/>
                <a:cs typeface="+mn-cs"/>
              </a:endParaRPr>
            </a:p>
          </p:txBody>
        </p:sp>
        <p:sp>
          <p:nvSpPr>
            <p:cNvPr id="47" name="TextBox 46">
              <a:extLst>
                <a:ext uri="{FF2B5EF4-FFF2-40B4-BE49-F238E27FC236}">
                  <a16:creationId xmlns:a16="http://schemas.microsoft.com/office/drawing/2014/main" id="{CE31B795-4ECB-445A-8B2C-CBE734A08479}"/>
                </a:ext>
              </a:extLst>
            </p:cNvPr>
            <p:cNvSpPr txBox="1"/>
            <p:nvPr/>
          </p:nvSpPr>
          <p:spPr>
            <a:xfrm>
              <a:off x="3116449" y="1674961"/>
              <a:ext cx="94108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Nirmala UI Semilight"/>
                  <a:ea typeface="+mn-ea"/>
                  <a:cs typeface="+mn-cs"/>
                </a:rPr>
                <a:t>Microsoft</a:t>
              </a:r>
            </a:p>
          </p:txBody>
        </p:sp>
        <p:sp>
          <p:nvSpPr>
            <p:cNvPr id="48" name="TextBox 47">
              <a:extLst>
                <a:ext uri="{FF2B5EF4-FFF2-40B4-BE49-F238E27FC236}">
                  <a16:creationId xmlns:a16="http://schemas.microsoft.com/office/drawing/2014/main" id="{097D5F47-9D23-44E9-B699-EC76C0BE4D06}"/>
                </a:ext>
              </a:extLst>
            </p:cNvPr>
            <p:cNvSpPr txBox="1"/>
            <p:nvPr/>
          </p:nvSpPr>
          <p:spPr>
            <a:xfrm>
              <a:off x="3116449" y="1977916"/>
              <a:ext cx="153774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Nirmala UI Semilight"/>
                  <a:ea typeface="+mn-ea"/>
                  <a:cs typeface="+mn-cs"/>
                </a:rPr>
                <a:t>[your company name]</a:t>
              </a:r>
            </a:p>
          </p:txBody>
        </p:sp>
        <p:sp>
          <p:nvSpPr>
            <p:cNvPr id="49" name="TextBox 48">
              <a:extLst>
                <a:ext uri="{FF2B5EF4-FFF2-40B4-BE49-F238E27FC236}">
                  <a16:creationId xmlns:a16="http://schemas.microsoft.com/office/drawing/2014/main" id="{9386D38F-8097-4F56-8465-F8CFCAE27258}"/>
                </a:ext>
              </a:extLst>
            </p:cNvPr>
            <p:cNvSpPr txBox="1"/>
            <p:nvPr/>
          </p:nvSpPr>
          <p:spPr>
            <a:xfrm>
              <a:off x="920604" y="1674961"/>
              <a:ext cx="174200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Nirmala UI Semilight"/>
                  <a:ea typeface="+mn-ea"/>
                  <a:cs typeface="+mn-cs"/>
                </a:rPr>
                <a:t>3</a:t>
              </a:r>
              <a:r>
                <a:rPr kumimoji="0" lang="en-US" sz="1400" b="0" i="0" u="none" strike="noStrike" kern="1200" cap="none" spc="0" normalizeH="0" baseline="30000" noProof="0" dirty="0">
                  <a:ln>
                    <a:noFill/>
                  </a:ln>
                  <a:solidFill>
                    <a:srgbClr val="000000"/>
                  </a:solidFill>
                  <a:effectLst/>
                  <a:uLnTx/>
                  <a:uFillTx/>
                  <a:latin typeface="Nirmala UI Semilight"/>
                  <a:ea typeface="+mn-ea"/>
                  <a:cs typeface="+mn-cs"/>
                </a:rPr>
                <a:t>rd</a:t>
              </a:r>
              <a:r>
                <a:rPr kumimoji="0" lang="en-US" sz="1400" b="0" i="0" u="none" strike="noStrike" kern="1200" cap="none" spc="0" normalizeH="0" baseline="0" noProof="0" dirty="0">
                  <a:ln>
                    <a:noFill/>
                  </a:ln>
                  <a:solidFill>
                    <a:srgbClr val="000000"/>
                  </a:solidFill>
                  <a:effectLst/>
                  <a:uLnTx/>
                  <a:uFillTx/>
                  <a:latin typeface="Nirmala UI Semilight"/>
                  <a:ea typeface="+mn-ea"/>
                  <a:cs typeface="+mn-cs"/>
                </a:rPr>
                <a:t>-party companies</a:t>
              </a:r>
            </a:p>
          </p:txBody>
        </p:sp>
        <p:sp>
          <p:nvSpPr>
            <p:cNvPr id="50" name="TextBox 49">
              <a:extLst>
                <a:ext uri="{FF2B5EF4-FFF2-40B4-BE49-F238E27FC236}">
                  <a16:creationId xmlns:a16="http://schemas.microsoft.com/office/drawing/2014/main" id="{5E2A0839-544C-4138-9178-BFFF3E895C5B}"/>
                </a:ext>
              </a:extLst>
            </p:cNvPr>
            <p:cNvSpPr txBox="1"/>
            <p:nvPr/>
          </p:nvSpPr>
          <p:spPr>
            <a:xfrm>
              <a:off x="920604" y="1977916"/>
              <a:ext cx="159609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Nirmala UI Semilight"/>
                </a:rPr>
                <a:t>[Your CSP Provider/Reseller]</a:t>
              </a:r>
              <a:endParaRPr kumimoji="0" lang="en-US" sz="1400" b="0" i="0" u="none" strike="noStrike" kern="1200" cap="none" spc="0" normalizeH="0" baseline="0" noProof="0" dirty="0">
                <a:ln>
                  <a:noFill/>
                </a:ln>
                <a:solidFill>
                  <a:srgbClr val="000000"/>
                </a:solidFill>
                <a:effectLst/>
                <a:uLnTx/>
                <a:uFillTx/>
                <a:latin typeface="Nirmala UI Semilight"/>
                <a:ea typeface="+mn-ea"/>
                <a:cs typeface="+mn-cs"/>
              </a:endParaRPr>
            </a:p>
          </p:txBody>
        </p:sp>
        <p:sp>
          <p:nvSpPr>
            <p:cNvPr id="51" name="Rectangle 50">
              <a:extLst>
                <a:ext uri="{FF2B5EF4-FFF2-40B4-BE49-F238E27FC236}">
                  <a16:creationId xmlns:a16="http://schemas.microsoft.com/office/drawing/2014/main" id="{72F51119-AA71-44A0-A1B3-8E2807781A00}"/>
                </a:ext>
              </a:extLst>
            </p:cNvPr>
            <p:cNvSpPr/>
            <p:nvPr/>
          </p:nvSpPr>
          <p:spPr>
            <a:xfrm>
              <a:off x="498339" y="1566550"/>
              <a:ext cx="4155853" cy="1272282"/>
            </a:xfrm>
            <a:prstGeom prst="rect">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Nirmala UI Semilight"/>
                <a:ea typeface="+mn-ea"/>
                <a:cs typeface="+mn-cs"/>
              </a:endParaRPr>
            </a:p>
          </p:txBody>
        </p:sp>
      </p:grpSp>
      <p:sp>
        <p:nvSpPr>
          <p:cNvPr id="36" name="Rectangle: Rounded Corners 35">
            <a:extLst>
              <a:ext uri="{FF2B5EF4-FFF2-40B4-BE49-F238E27FC236}">
                <a16:creationId xmlns:a16="http://schemas.microsoft.com/office/drawing/2014/main" id="{2AF9DE8A-6D89-4232-AE4A-25D002649F5E}"/>
              </a:ext>
            </a:extLst>
          </p:cNvPr>
          <p:cNvSpPr/>
          <p:nvPr/>
        </p:nvSpPr>
        <p:spPr bwMode="auto">
          <a:xfrm>
            <a:off x="2366106" y="3845920"/>
            <a:ext cx="1876432" cy="1615633"/>
          </a:xfrm>
          <a:prstGeom prst="roundRect">
            <a:avLst>
              <a:gd name="adj" fmla="val 0"/>
            </a:avLst>
          </a:prstGeom>
          <a:solidFill>
            <a:schemeClr val="tx1">
              <a:lumMod val="65000"/>
              <a:lumOff val="35000"/>
            </a:schemeClr>
          </a:soli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79285" tIns="91440" rIns="179285" bIns="91440" numCol="1" spcCol="0" rtlCol="0" fromWordArt="0" anchor="ctr" anchorCtr="0" forceAA="0" compatLnSpc="1">
            <a:prstTxWarp prst="textNoShape">
              <a:avLst/>
            </a:prstTxWarp>
            <a:noAutofit/>
          </a:bodyPr>
          <a:lstStyle/>
          <a:p>
            <a:pPr lvl="0" algn="ctr" defTabSz="914102" fontAlgn="base">
              <a:spcBef>
                <a:spcPct val="0"/>
              </a:spcBef>
              <a:spcAft>
                <a:spcPct val="0"/>
              </a:spcAft>
              <a:defRPr/>
            </a:pPr>
            <a:r>
              <a:rPr lang="en-US" sz="1700" dirty="0">
                <a:solidFill>
                  <a:srgbClr val="FFFFFF"/>
                </a:solidFill>
                <a:ea typeface="Segoe UI" pitchFamily="34" charset="0"/>
                <a:cs typeface="Segoe UI" pitchFamily="34" charset="0"/>
              </a:rPr>
              <a:t>[Enter Collection #1]</a:t>
            </a:r>
          </a:p>
        </p:txBody>
      </p:sp>
      <p:sp>
        <p:nvSpPr>
          <p:cNvPr id="38" name="Rectangle: Rounded Corners 37">
            <a:extLst>
              <a:ext uri="{FF2B5EF4-FFF2-40B4-BE49-F238E27FC236}">
                <a16:creationId xmlns:a16="http://schemas.microsoft.com/office/drawing/2014/main" id="{9228798C-ADC5-495F-8983-4B4B31C1DF3E}"/>
              </a:ext>
            </a:extLst>
          </p:cNvPr>
          <p:cNvSpPr/>
          <p:nvPr/>
        </p:nvSpPr>
        <p:spPr bwMode="auto">
          <a:xfrm>
            <a:off x="4378848" y="3845920"/>
            <a:ext cx="2068712" cy="1615633"/>
          </a:xfrm>
          <a:prstGeom prst="roundRect">
            <a:avLst>
              <a:gd name="adj" fmla="val 0"/>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85" tIns="91440" rIns="179285" bIns="91440" numCol="1" spcCol="0" rtlCol="0" fromWordArt="0" anchor="ctr" anchorCtr="0" forceAA="0" compatLnSpc="1">
            <a:prstTxWarp prst="textNoShape">
              <a:avLst/>
            </a:prstTxWarp>
            <a:noAutofit/>
          </a:bodyPr>
          <a:lstStyle/>
          <a:p>
            <a:pPr marL="0" marR="0" lvl="0" indent="0" algn="ctr" defTabSz="914102" rtl="0" eaLnBrk="1" fontAlgn="base" latinLnBrk="0" hangingPunct="1">
              <a:lnSpc>
                <a:spcPct val="100000"/>
              </a:lnSpc>
              <a:spcBef>
                <a:spcPct val="0"/>
              </a:spcBef>
              <a:spcAft>
                <a:spcPct val="0"/>
              </a:spcAft>
              <a:buClrTx/>
              <a:buSzTx/>
              <a:buFontTx/>
              <a:buNone/>
              <a:tabLst/>
              <a:defRPr/>
            </a:pPr>
            <a:r>
              <a:rPr lang="en-US" sz="1700" dirty="0">
                <a:solidFill>
                  <a:srgbClr val="FFFFFF"/>
                </a:solidFill>
                <a:latin typeface="Nirmala UI Semilight"/>
                <a:ea typeface="Segoe UI" pitchFamily="34" charset="0"/>
                <a:cs typeface="Segoe UI" pitchFamily="34" charset="0"/>
              </a:rPr>
              <a:t>Azure </a:t>
            </a: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Stack </a:t>
            </a:r>
            <a:b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br>
            <a:r>
              <a:rPr kumimoji="0" lang="en-US" sz="1700" b="0" i="0" u="none" strike="noStrike" kern="1200" cap="none" spc="0" normalizeH="0" baseline="0" noProof="0" dirty="0">
                <a:ln>
                  <a:noFill/>
                </a:ln>
                <a:solidFill>
                  <a:srgbClr val="FFFFFF"/>
                </a:solidFill>
                <a:effectLst/>
                <a:uLnTx/>
                <a:uFillTx/>
                <a:latin typeface="Nirmala UI Semilight"/>
                <a:ea typeface="Segoe UI" pitchFamily="34" charset="0"/>
                <a:cs typeface="Segoe UI" pitchFamily="34" charset="0"/>
              </a:rPr>
              <a:t>(describe services) </a:t>
            </a:r>
          </a:p>
        </p:txBody>
      </p:sp>
      <p:pic>
        <p:nvPicPr>
          <p:cNvPr id="4" name="Graphic 3" descr="Robot">
            <a:extLst>
              <a:ext uri="{FF2B5EF4-FFF2-40B4-BE49-F238E27FC236}">
                <a16:creationId xmlns:a16="http://schemas.microsoft.com/office/drawing/2014/main" id="{88185D6F-9483-42EB-AF35-3ED46D77737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06680" y="3016064"/>
            <a:ext cx="630052" cy="630052"/>
          </a:xfrm>
          <a:prstGeom prst="rect">
            <a:avLst/>
          </a:prstGeom>
        </p:spPr>
      </p:pic>
      <p:pic>
        <p:nvPicPr>
          <p:cNvPr id="17" name="Graphic 16" descr="Person with idea">
            <a:extLst>
              <a:ext uri="{FF2B5EF4-FFF2-40B4-BE49-F238E27FC236}">
                <a16:creationId xmlns:a16="http://schemas.microsoft.com/office/drawing/2014/main" id="{2D0D5F5E-34B8-417F-AB92-ECD2A4DB130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993106" y="3958347"/>
            <a:ext cx="548066" cy="548066"/>
          </a:xfrm>
          <a:prstGeom prst="rect">
            <a:avLst/>
          </a:prstGeom>
        </p:spPr>
      </p:pic>
    </p:spTree>
    <p:extLst>
      <p:ext uri="{BB962C8B-B14F-4D97-AF65-F5344CB8AC3E}">
        <p14:creationId xmlns:p14="http://schemas.microsoft.com/office/powerpoint/2010/main" val="2152121582"/>
      </p:ext>
    </p:extLst>
  </p:cSld>
  <p:clrMapOvr>
    <a:masterClrMapping/>
  </p:clrMapOvr>
</p:sld>
</file>

<file path=ppt/theme/theme1.xml><?xml version="1.0" encoding="utf-8"?>
<a:theme xmlns:a="http://schemas.openxmlformats.org/drawingml/2006/main" name="1_MS-HPE Alliance Theme">
  <a:themeElements>
    <a:clrScheme name="HPE &amp; MS">
      <a:dk1>
        <a:srgbClr val="000000"/>
      </a:dk1>
      <a:lt1>
        <a:srgbClr val="FFFFFF"/>
      </a:lt1>
      <a:dk2>
        <a:srgbClr val="37678C"/>
      </a:dk2>
      <a:lt2>
        <a:srgbClr val="D9D9D9"/>
      </a:lt2>
      <a:accent1>
        <a:srgbClr val="15414C"/>
      </a:accent1>
      <a:accent2>
        <a:srgbClr val="337382"/>
      </a:accent2>
      <a:accent3>
        <a:srgbClr val="A55461"/>
      </a:accent3>
      <a:accent4>
        <a:srgbClr val="37678C"/>
      </a:accent4>
      <a:accent5>
        <a:srgbClr val="00D9D9"/>
      </a:accent5>
      <a:accent6>
        <a:srgbClr val="BDDA39"/>
      </a:accent6>
      <a:hlink>
        <a:srgbClr val="337382"/>
      </a:hlink>
      <a:folHlink>
        <a:srgbClr val="A45362"/>
      </a:folHlink>
    </a:clrScheme>
    <a:fontScheme name="MS-HPE Alliance">
      <a:majorFont>
        <a:latin typeface="Nirmala UI Semilight"/>
        <a:ea typeface=""/>
        <a:cs typeface=""/>
      </a:majorFont>
      <a:minorFont>
        <a:latin typeface="Nirmala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S-HPE_0666-TEMPL_WEB_012618" id="{09E903CB-9322-D549-90E1-E8D2AAC7C6F2}" vid="{B22D2F6A-0354-5E46-9BA2-2B9D2981897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A626CA9E0FCE4B8FD31C670A723AAF" ma:contentTypeVersion="13" ma:contentTypeDescription="Create a new document." ma:contentTypeScope="" ma:versionID="5435e2027add243ba0df874ec2230a34">
  <xsd:schema xmlns:xsd="http://www.w3.org/2001/XMLSchema" xmlns:xs="http://www.w3.org/2001/XMLSchema" xmlns:p="http://schemas.microsoft.com/office/2006/metadata/properties" xmlns:ns3="fa37d2e2-8f31-4140-838d-7b5f6d0d7c7e" xmlns:ns4="9539d968-f28c-49b2-8d98-b28e6ebb7d42" targetNamespace="http://schemas.microsoft.com/office/2006/metadata/properties" ma:root="true" ma:fieldsID="e6383f4b7df01db3c1706003f366700e" ns3:_="" ns4:_="">
    <xsd:import namespace="fa37d2e2-8f31-4140-838d-7b5f6d0d7c7e"/>
    <xsd:import namespace="9539d968-f28c-49b2-8d98-b28e6ebb7d4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37d2e2-8f31-4140-838d-7b5f6d0d7c7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539d968-f28c-49b2-8d98-b28e6ebb7d4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6402AB-D4C8-41FE-A421-C0050B35BFEF}">
  <ds:schemaRefs>
    <ds:schemaRef ds:uri="http://schemas.microsoft.com/office/2006/metadata/properties"/>
    <ds:schemaRef ds:uri="fa37d2e2-8f31-4140-838d-7b5f6d0d7c7e"/>
    <ds:schemaRef ds:uri="http://purl.org/dc/terms/"/>
    <ds:schemaRef ds:uri="9539d968-f28c-49b2-8d98-b28e6ebb7d42"/>
    <ds:schemaRef ds:uri="http://purl.org/dc/elements/1.1/"/>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2F1F9BF6-C762-4C14-BBCF-4BAA7AD03A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37d2e2-8f31-4140-838d-7b5f6d0d7c7e"/>
    <ds:schemaRef ds:uri="9539d968-f28c-49b2-8d98-b28e6ebb7d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91FF3BD-1155-4C9B-B253-207A1BBE53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143</TotalTime>
  <Words>202</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Nirmala UI Semilight</vt:lpstr>
      <vt:lpstr>Segoe UI</vt:lpstr>
      <vt:lpstr>1_MS-HPE Alliance Theme</vt:lpstr>
      <vt:lpstr>[Solution Name] solution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[Solution Name] solution</dc:title>
  <dc:creator>Chaitra Dutt</dc:creator>
  <cp:lastModifiedBy>Chaitra Vedullapalli</cp:lastModifiedBy>
  <cp:revision>12</cp:revision>
  <dcterms:created xsi:type="dcterms:W3CDTF">2019-10-24T06:07:51Z</dcterms:created>
  <dcterms:modified xsi:type="dcterms:W3CDTF">2020-05-27T22:16:58Z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chai@meylah.com</vt:lpwstr>
  </property>
  <property fmtid="{D5CDD505-2E9C-101B-9397-08002B2CF9AE}" pid="5" name="MSIP_Label_f42aa342-8706-4288-bd11-ebb85995028c_SetDate">
    <vt:lpwstr>2019-10-24T06:30:31.0866769Z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ActionId">
    <vt:lpwstr>ffa91796-6741-4da5-8fae-aa13d04cec0f</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y fmtid="{D5CDD505-2E9C-101B-9397-08002B2CF9AE}" pid="11" name="ContentTypeId">
    <vt:lpwstr>0x01010091A626CA9E0FCE4B8FD31C670A723AAF</vt:lpwstr>
  </property>
</Properties>
</file>